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2" r:id="rId6"/>
    <p:sldId id="293" r:id="rId7"/>
    <p:sldId id="339" r:id="rId8"/>
    <p:sldId id="340" r:id="rId9"/>
    <p:sldId id="294" r:id="rId10"/>
    <p:sldId id="343" r:id="rId11"/>
    <p:sldId id="295" r:id="rId12"/>
    <p:sldId id="284" r:id="rId13"/>
    <p:sldId id="276" r:id="rId14"/>
    <p:sldId id="301" r:id="rId15"/>
    <p:sldId id="321" r:id="rId16"/>
    <p:sldId id="331" r:id="rId17"/>
    <p:sldId id="347" r:id="rId18"/>
    <p:sldId id="286" r:id="rId19"/>
    <p:sldId id="349" r:id="rId20"/>
    <p:sldId id="342" r:id="rId21"/>
    <p:sldId id="267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ll Schwartz" initials="MS" lastIdx="1" clrIdx="0">
    <p:extLst>
      <p:ext uri="{19B8F6BF-5375-455C-9EA6-DF929625EA0E}">
        <p15:presenceInfo xmlns:p15="http://schemas.microsoft.com/office/powerpoint/2012/main" userId="Merrill Schwar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 autoAdjust="0"/>
    <p:restoredTop sz="86234" autoAdjust="0"/>
  </p:normalViewPr>
  <p:slideViewPr>
    <p:cSldViewPr snapToGrid="0">
      <p:cViewPr varScale="1">
        <p:scale>
          <a:sx n="89" d="100"/>
          <a:sy n="89" d="100"/>
        </p:scale>
        <p:origin x="94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76"/>
    </p:cViewPr>
  </p:sorterViewPr>
  <p:notesViewPr>
    <p:cSldViewPr snapToGrid="0">
      <p:cViewPr varScale="1">
        <p:scale>
          <a:sx n="73" d="100"/>
          <a:sy n="73" d="100"/>
        </p:scale>
        <p:origin x="177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772EE-96DB-8949-A21E-01B6640FEA46}" type="doc">
      <dgm:prSet loTypeId="urn:microsoft.com/office/officeart/2008/layout/VerticalCurvedList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09AF5E-64AA-024F-AF3E-9F60513EB9A3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400" b="1" dirty="0">
              <a:latin typeface="Helvetica" pitchFamily="2" charset="0"/>
            </a:rPr>
            <a:t>B. Roles &amp; Responsibilities</a:t>
          </a:r>
        </a:p>
      </dgm:t>
    </dgm:pt>
    <dgm:pt modelId="{C16DF0BE-59F4-544B-BBF8-18D306C91117}" type="parTrans" cxnId="{33204B8D-CCE3-D549-BD49-61D718512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8BC6D790-55CC-FD41-9061-4814AA485855}" type="sibTrans" cxnId="{33204B8D-CCE3-D549-BD49-61D718512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B2D92A0D-D55A-C34C-906D-E90ACC249A31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400" b="1" dirty="0">
              <a:latin typeface="Helvetica" pitchFamily="2" charset="0"/>
            </a:rPr>
            <a:t>A. Policies &amp; Practices</a:t>
          </a:r>
        </a:p>
      </dgm:t>
    </dgm:pt>
    <dgm:pt modelId="{4E7F8EFE-21D0-BA49-86D7-BB15536D43A2}" type="parTrans" cxnId="{638D21DC-2EBC-1B47-BDDA-E59E8DE277D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DFD0B6E2-2122-9F40-869C-77D4FBD2AD25}" type="sibTrans" cxnId="{638D21DC-2EBC-1B47-BDDA-E59E8DE277D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9F6AD816-264E-6643-9873-781745601AF4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2400" b="1" dirty="0">
              <a:latin typeface="Helvetica" pitchFamily="2" charset="0"/>
            </a:rPr>
            <a:t>C. Culture</a:t>
          </a:r>
        </a:p>
      </dgm:t>
    </dgm:pt>
    <dgm:pt modelId="{B9F2CA52-C6D1-1F4D-BF4F-B4235E3BAF7F}" type="parTrans" cxnId="{603F989D-3317-3E4C-8277-BF9C731B35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ACEB3050-4619-A446-8F88-08FD583C0556}" type="sibTrans" cxnId="{603F989D-3317-3E4C-8277-BF9C731B35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b="1">
            <a:latin typeface="Helvetica" pitchFamily="2" charset="0"/>
          </a:endParaRPr>
        </a:p>
      </dgm:t>
    </dgm:pt>
    <dgm:pt modelId="{1328323D-6020-964D-AA5E-5489A7D95F06}" type="pres">
      <dgm:prSet presAssocID="{F81772EE-96DB-8949-A21E-01B6640FEA46}" presName="Name0" presStyleCnt="0">
        <dgm:presLayoutVars>
          <dgm:chMax val="7"/>
          <dgm:chPref val="7"/>
          <dgm:dir/>
        </dgm:presLayoutVars>
      </dgm:prSet>
      <dgm:spPr/>
    </dgm:pt>
    <dgm:pt modelId="{8EA0679C-C4B3-6C4E-8B3E-181AC5F7DF9A}" type="pres">
      <dgm:prSet presAssocID="{F81772EE-96DB-8949-A21E-01B6640FEA46}" presName="Name1" presStyleCnt="0"/>
      <dgm:spPr/>
    </dgm:pt>
    <dgm:pt modelId="{AEF95490-3179-C848-8899-CE14101BF7C4}" type="pres">
      <dgm:prSet presAssocID="{F81772EE-96DB-8949-A21E-01B6640FEA46}" presName="cycle" presStyleCnt="0"/>
      <dgm:spPr/>
    </dgm:pt>
    <dgm:pt modelId="{F6846A46-9B4C-534E-A5B2-6CA433DB7F1B}" type="pres">
      <dgm:prSet presAssocID="{F81772EE-96DB-8949-A21E-01B6640FEA46}" presName="srcNode" presStyleLbl="node1" presStyleIdx="0" presStyleCnt="3"/>
      <dgm:spPr/>
    </dgm:pt>
    <dgm:pt modelId="{8716AED7-A07A-394A-8CBA-F6823BA2C7E4}" type="pres">
      <dgm:prSet presAssocID="{F81772EE-96DB-8949-A21E-01B6640FEA46}" presName="conn" presStyleLbl="parChTrans1D2" presStyleIdx="0" presStyleCnt="1"/>
      <dgm:spPr/>
    </dgm:pt>
    <dgm:pt modelId="{69F4CDF7-BD67-7944-A34C-B1D4AF531F60}" type="pres">
      <dgm:prSet presAssocID="{F81772EE-96DB-8949-A21E-01B6640FEA46}" presName="extraNode" presStyleLbl="node1" presStyleIdx="0" presStyleCnt="3"/>
      <dgm:spPr/>
    </dgm:pt>
    <dgm:pt modelId="{DAAD1356-F5B9-1647-B9A1-9BDE60E2BB5F}" type="pres">
      <dgm:prSet presAssocID="{F81772EE-96DB-8949-A21E-01B6640FEA46}" presName="dstNode" presStyleLbl="node1" presStyleIdx="0" presStyleCnt="3"/>
      <dgm:spPr/>
    </dgm:pt>
    <dgm:pt modelId="{E35EAC3C-8A5E-F848-BF6D-1C766BC42686}" type="pres">
      <dgm:prSet presAssocID="{B2D92A0D-D55A-C34C-906D-E90ACC249A31}" presName="text_1" presStyleLbl="node1" presStyleIdx="0" presStyleCnt="3" custLinFactNeighborX="1817" custLinFactNeighborY="-1365">
        <dgm:presLayoutVars>
          <dgm:bulletEnabled val="1"/>
        </dgm:presLayoutVars>
      </dgm:prSet>
      <dgm:spPr/>
    </dgm:pt>
    <dgm:pt modelId="{B24F2E9B-B97E-334D-98F5-9F5522CB1926}" type="pres">
      <dgm:prSet presAssocID="{B2D92A0D-D55A-C34C-906D-E90ACC249A31}" presName="accent_1" presStyleCnt="0"/>
      <dgm:spPr/>
    </dgm:pt>
    <dgm:pt modelId="{BE1E0507-0ABD-6E4C-A299-60489C3EFD69}" type="pres">
      <dgm:prSet presAssocID="{B2D92A0D-D55A-C34C-906D-E90ACC249A31}" presName="accentRepeatNode" presStyleLbl="solidFgAcc1" presStyleIdx="0" presStyleCnt="3"/>
      <dgm:spPr/>
    </dgm:pt>
    <dgm:pt modelId="{F18E3162-4995-D344-88BE-E70558933DAC}" type="pres">
      <dgm:prSet presAssocID="{0A09AF5E-64AA-024F-AF3E-9F60513EB9A3}" presName="text_2" presStyleLbl="node1" presStyleIdx="1" presStyleCnt="3">
        <dgm:presLayoutVars>
          <dgm:bulletEnabled val="1"/>
        </dgm:presLayoutVars>
      </dgm:prSet>
      <dgm:spPr/>
    </dgm:pt>
    <dgm:pt modelId="{D0BF8807-C12E-3F46-93B0-3FECDDC9A065}" type="pres">
      <dgm:prSet presAssocID="{0A09AF5E-64AA-024F-AF3E-9F60513EB9A3}" presName="accent_2" presStyleCnt="0"/>
      <dgm:spPr/>
    </dgm:pt>
    <dgm:pt modelId="{D212B342-0DDD-BB43-AB0C-3EFEADD0F63B}" type="pres">
      <dgm:prSet presAssocID="{0A09AF5E-64AA-024F-AF3E-9F60513EB9A3}" presName="accentRepeatNode" presStyleLbl="solidFgAcc1" presStyleIdx="1" presStyleCnt="3"/>
      <dgm:spPr/>
    </dgm:pt>
    <dgm:pt modelId="{0573C1C0-E408-5C4C-9EEC-0E3D6D64EC45}" type="pres">
      <dgm:prSet presAssocID="{9F6AD816-264E-6643-9873-781745601AF4}" presName="text_3" presStyleLbl="node1" presStyleIdx="2" presStyleCnt="3">
        <dgm:presLayoutVars>
          <dgm:bulletEnabled val="1"/>
        </dgm:presLayoutVars>
      </dgm:prSet>
      <dgm:spPr/>
    </dgm:pt>
    <dgm:pt modelId="{93C37757-82BF-954B-8B6D-120E285BCA1B}" type="pres">
      <dgm:prSet presAssocID="{9F6AD816-264E-6643-9873-781745601AF4}" presName="accent_3" presStyleCnt="0"/>
      <dgm:spPr/>
    </dgm:pt>
    <dgm:pt modelId="{06536DBE-7501-654A-B405-E786E87564A3}" type="pres">
      <dgm:prSet presAssocID="{9F6AD816-264E-6643-9873-781745601AF4}" presName="accentRepeatNode" presStyleLbl="solidFgAcc1" presStyleIdx="2" presStyleCnt="3"/>
      <dgm:spPr/>
    </dgm:pt>
  </dgm:ptLst>
  <dgm:cxnLst>
    <dgm:cxn modelId="{6C9AB837-8F70-524D-9048-0A0F891F70C1}" type="presOf" srcId="{DFD0B6E2-2122-9F40-869C-77D4FBD2AD25}" destId="{8716AED7-A07A-394A-8CBA-F6823BA2C7E4}" srcOrd="0" destOrd="0" presId="urn:microsoft.com/office/officeart/2008/layout/VerticalCurvedList"/>
    <dgm:cxn modelId="{67461441-66BB-5B4B-8798-6EBE32852EE2}" type="presOf" srcId="{F81772EE-96DB-8949-A21E-01B6640FEA46}" destId="{1328323D-6020-964D-AA5E-5489A7D95F06}" srcOrd="0" destOrd="0" presId="urn:microsoft.com/office/officeart/2008/layout/VerticalCurvedList"/>
    <dgm:cxn modelId="{7688DF7A-83A2-8840-BBF0-B7DB66C0E258}" type="presOf" srcId="{B2D92A0D-D55A-C34C-906D-E90ACC249A31}" destId="{E35EAC3C-8A5E-F848-BF6D-1C766BC42686}" srcOrd="0" destOrd="0" presId="urn:microsoft.com/office/officeart/2008/layout/VerticalCurvedList"/>
    <dgm:cxn modelId="{550EC288-2570-7341-B09E-38B98AE0A7E7}" type="presOf" srcId="{0A09AF5E-64AA-024F-AF3E-9F60513EB9A3}" destId="{F18E3162-4995-D344-88BE-E70558933DAC}" srcOrd="0" destOrd="0" presId="urn:microsoft.com/office/officeart/2008/layout/VerticalCurvedList"/>
    <dgm:cxn modelId="{33204B8D-CCE3-D549-BD49-61D718512F0A}" srcId="{F81772EE-96DB-8949-A21E-01B6640FEA46}" destId="{0A09AF5E-64AA-024F-AF3E-9F60513EB9A3}" srcOrd="1" destOrd="0" parTransId="{C16DF0BE-59F4-544B-BBF8-18D306C91117}" sibTransId="{8BC6D790-55CC-FD41-9061-4814AA485855}"/>
    <dgm:cxn modelId="{603F989D-3317-3E4C-8277-BF9C731B3569}" srcId="{F81772EE-96DB-8949-A21E-01B6640FEA46}" destId="{9F6AD816-264E-6643-9873-781745601AF4}" srcOrd="2" destOrd="0" parTransId="{B9F2CA52-C6D1-1F4D-BF4F-B4235E3BAF7F}" sibTransId="{ACEB3050-4619-A446-8F88-08FD583C0556}"/>
    <dgm:cxn modelId="{638D21DC-2EBC-1B47-BDDA-E59E8DE277D1}" srcId="{F81772EE-96DB-8949-A21E-01B6640FEA46}" destId="{B2D92A0D-D55A-C34C-906D-E90ACC249A31}" srcOrd="0" destOrd="0" parTransId="{4E7F8EFE-21D0-BA49-86D7-BB15536D43A2}" sibTransId="{DFD0B6E2-2122-9F40-869C-77D4FBD2AD25}"/>
    <dgm:cxn modelId="{5A9968ED-882B-0348-89ED-319C556D0D5D}" type="presOf" srcId="{9F6AD816-264E-6643-9873-781745601AF4}" destId="{0573C1C0-E408-5C4C-9EEC-0E3D6D64EC45}" srcOrd="0" destOrd="0" presId="urn:microsoft.com/office/officeart/2008/layout/VerticalCurvedList"/>
    <dgm:cxn modelId="{89756BFA-2D4C-C649-BC1E-8E872FE1D2CA}" type="presParOf" srcId="{1328323D-6020-964D-AA5E-5489A7D95F06}" destId="{8EA0679C-C4B3-6C4E-8B3E-181AC5F7DF9A}" srcOrd="0" destOrd="0" presId="urn:microsoft.com/office/officeart/2008/layout/VerticalCurvedList"/>
    <dgm:cxn modelId="{F43FF1E3-1A71-3243-BD00-BD6E52A98D96}" type="presParOf" srcId="{8EA0679C-C4B3-6C4E-8B3E-181AC5F7DF9A}" destId="{AEF95490-3179-C848-8899-CE14101BF7C4}" srcOrd="0" destOrd="0" presId="urn:microsoft.com/office/officeart/2008/layout/VerticalCurvedList"/>
    <dgm:cxn modelId="{F1F77131-B745-D14A-B109-182893B8F486}" type="presParOf" srcId="{AEF95490-3179-C848-8899-CE14101BF7C4}" destId="{F6846A46-9B4C-534E-A5B2-6CA433DB7F1B}" srcOrd="0" destOrd="0" presId="urn:microsoft.com/office/officeart/2008/layout/VerticalCurvedList"/>
    <dgm:cxn modelId="{72969A43-6A20-DB49-A148-E6809CFE0102}" type="presParOf" srcId="{AEF95490-3179-C848-8899-CE14101BF7C4}" destId="{8716AED7-A07A-394A-8CBA-F6823BA2C7E4}" srcOrd="1" destOrd="0" presId="urn:microsoft.com/office/officeart/2008/layout/VerticalCurvedList"/>
    <dgm:cxn modelId="{5CD52C98-CCAD-9F4C-AC0D-B04B6634E291}" type="presParOf" srcId="{AEF95490-3179-C848-8899-CE14101BF7C4}" destId="{69F4CDF7-BD67-7944-A34C-B1D4AF531F60}" srcOrd="2" destOrd="0" presId="urn:microsoft.com/office/officeart/2008/layout/VerticalCurvedList"/>
    <dgm:cxn modelId="{823AD581-6298-C945-AAED-2C632CE8DDA0}" type="presParOf" srcId="{AEF95490-3179-C848-8899-CE14101BF7C4}" destId="{DAAD1356-F5B9-1647-B9A1-9BDE60E2BB5F}" srcOrd="3" destOrd="0" presId="urn:microsoft.com/office/officeart/2008/layout/VerticalCurvedList"/>
    <dgm:cxn modelId="{D0C64AC9-5527-D241-921C-08958B816EE6}" type="presParOf" srcId="{8EA0679C-C4B3-6C4E-8B3E-181AC5F7DF9A}" destId="{E35EAC3C-8A5E-F848-BF6D-1C766BC42686}" srcOrd="1" destOrd="0" presId="urn:microsoft.com/office/officeart/2008/layout/VerticalCurvedList"/>
    <dgm:cxn modelId="{19811AE1-8C03-8E44-A753-90371CCC1620}" type="presParOf" srcId="{8EA0679C-C4B3-6C4E-8B3E-181AC5F7DF9A}" destId="{B24F2E9B-B97E-334D-98F5-9F5522CB1926}" srcOrd="2" destOrd="0" presId="urn:microsoft.com/office/officeart/2008/layout/VerticalCurvedList"/>
    <dgm:cxn modelId="{A995E683-5B72-DF48-BADA-048A6D032C9B}" type="presParOf" srcId="{B24F2E9B-B97E-334D-98F5-9F5522CB1926}" destId="{BE1E0507-0ABD-6E4C-A299-60489C3EFD69}" srcOrd="0" destOrd="0" presId="urn:microsoft.com/office/officeart/2008/layout/VerticalCurvedList"/>
    <dgm:cxn modelId="{02AEF741-6D7D-B249-B68F-E1E2304F20E4}" type="presParOf" srcId="{8EA0679C-C4B3-6C4E-8B3E-181AC5F7DF9A}" destId="{F18E3162-4995-D344-88BE-E70558933DAC}" srcOrd="3" destOrd="0" presId="urn:microsoft.com/office/officeart/2008/layout/VerticalCurvedList"/>
    <dgm:cxn modelId="{7D628C66-6666-0C44-BBD8-4AE5158B666C}" type="presParOf" srcId="{8EA0679C-C4B3-6C4E-8B3E-181AC5F7DF9A}" destId="{D0BF8807-C12E-3F46-93B0-3FECDDC9A065}" srcOrd="4" destOrd="0" presId="urn:microsoft.com/office/officeart/2008/layout/VerticalCurvedList"/>
    <dgm:cxn modelId="{616240E1-87E4-C342-B8A1-414BED001523}" type="presParOf" srcId="{D0BF8807-C12E-3F46-93B0-3FECDDC9A065}" destId="{D212B342-0DDD-BB43-AB0C-3EFEADD0F63B}" srcOrd="0" destOrd="0" presId="urn:microsoft.com/office/officeart/2008/layout/VerticalCurvedList"/>
    <dgm:cxn modelId="{D21946B8-F564-CA41-98C8-6876806902CB}" type="presParOf" srcId="{8EA0679C-C4B3-6C4E-8B3E-181AC5F7DF9A}" destId="{0573C1C0-E408-5C4C-9EEC-0E3D6D64EC45}" srcOrd="5" destOrd="0" presId="urn:microsoft.com/office/officeart/2008/layout/VerticalCurvedList"/>
    <dgm:cxn modelId="{BFD6E9A5-7E0A-CD4C-AC92-4F0404E832F6}" type="presParOf" srcId="{8EA0679C-C4B3-6C4E-8B3E-181AC5F7DF9A}" destId="{93C37757-82BF-954B-8B6D-120E285BCA1B}" srcOrd="6" destOrd="0" presId="urn:microsoft.com/office/officeart/2008/layout/VerticalCurvedList"/>
    <dgm:cxn modelId="{0B689CAD-B158-6748-AADC-BFB72FB0095C}" type="presParOf" srcId="{93C37757-82BF-954B-8B6D-120E285BCA1B}" destId="{06536DBE-7501-654A-B405-E786E87564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F8189-4779-D94C-97CF-4383F4C1EF66}" type="doc">
      <dgm:prSet loTypeId="urn:microsoft.com/office/officeart/2005/8/layout/list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C37D542-0BA0-FB40-AE4D-B23535A8F975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Helvetica" pitchFamily="2" charset="0"/>
            </a:rPr>
            <a:t>Practices</a:t>
          </a:r>
        </a:p>
      </dgm:t>
    </dgm:pt>
    <dgm:pt modelId="{3CF5495F-E245-9542-B8ED-FA0DE9312F88}" type="parTrans" cxnId="{ADFE25DF-AB1F-1040-AC89-235114E0205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388DDB36-65AD-9D43-9E29-6EFD0DE1A0B1}" type="sibTrans" cxnId="{ADFE25DF-AB1F-1040-AC89-235114E0205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16D04175-762E-124A-8397-BA6910269DD3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Helvetica" pitchFamily="2" charset="0"/>
            </a:rPr>
            <a:t>Policies</a:t>
          </a:r>
        </a:p>
      </dgm:t>
    </dgm:pt>
    <dgm:pt modelId="{E84DBF09-0D2B-6941-8DAB-47809B75E388}" type="parTrans" cxnId="{814560F7-685A-C040-BB75-F6DBAD1F636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C5B88F46-C6AC-6747-AF70-1BE64343E439}" type="sibTrans" cxnId="{814560F7-685A-C040-BB75-F6DBAD1F636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93BA289B-D248-A747-A512-CEC9DEF7808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Term limits</a:t>
          </a:r>
        </a:p>
      </dgm:t>
    </dgm:pt>
    <dgm:pt modelId="{3578E6C3-6463-6346-A33A-914B2330C92F}" type="parTrans" cxnId="{5D323527-D225-D149-B862-63FC3D451C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3EC8BC55-B37E-AD49-BCAC-C739A951B627}" type="sibTrans" cxnId="{5D323527-D225-D149-B862-63FC3D451C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06ADC31E-7712-5A46-8864-C617FBEEC75A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Written committee charters</a:t>
          </a:r>
        </a:p>
      </dgm:t>
    </dgm:pt>
    <dgm:pt modelId="{2886BB51-8851-2B4A-87A8-8276AD86E6C8}" type="parTrans" cxnId="{1DDBB7C1-FCC0-6549-99EC-983BFD7A98F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4FF31B13-AF1F-BC40-95E1-1F2B8EBB4DF4}" type="sibTrans" cxnId="{1DDBB7C1-FCC0-6549-99EC-983BFD7A98F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14472E60-0DE0-0A41-858E-01935C021F21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Chief executive performance evaluation</a:t>
          </a:r>
        </a:p>
      </dgm:t>
    </dgm:pt>
    <dgm:pt modelId="{643097E7-6973-5348-9E2C-A7BFC979C66E}" type="parTrans" cxnId="{32E2102C-E8F7-7A4D-BAED-03E43C6DD05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D8749E92-F945-D44D-8AA2-11774400A12F}" type="sibTrans" cxnId="{32E2102C-E8F7-7A4D-BAED-03E43C6DD05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0392E64C-19BF-9544-AF54-305F3A16440C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Bylaws review</a:t>
          </a:r>
        </a:p>
      </dgm:t>
    </dgm:pt>
    <dgm:pt modelId="{45875DC0-498E-834F-87A1-638F4CB38D03}" type="parTrans" cxnId="{8088A73F-1CA0-9449-9B70-F966DBEFCD8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5172779D-1F7C-1044-B2B5-531442BD50F9}" type="sibTrans" cxnId="{8088A73F-1CA0-9449-9B70-F966DBEFCD8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4CB5E532-ADF7-2D41-B2CD-1C0053C043D1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Helvetica" pitchFamily="2" charset="0"/>
            </a:rPr>
            <a:t>Other</a:t>
          </a:r>
        </a:p>
      </dgm:t>
    </dgm:pt>
    <dgm:pt modelId="{4AEF7545-E010-044B-B80D-8EDC62230C32}" type="parTrans" cxnId="{808499C8-2DF3-3B40-ABE6-AA95D087DE3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98231129-2D0D-5E4B-B1B2-D0002E37AB22}" type="sibTrans" cxnId="{808499C8-2DF3-3B40-ABE6-AA95D087DE3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FB35DFA0-9A40-8C48-9E16-7F9EE26EB260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Conflict of interest</a:t>
          </a:r>
        </a:p>
      </dgm:t>
    </dgm:pt>
    <dgm:pt modelId="{ECBEE154-2BE5-C046-963E-BE00EDE202D6}" type="parTrans" cxnId="{B2943E2B-961C-F741-AF8E-187C941CC73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873220C2-DDF5-AB4A-A390-C93C1FFB2B87}" type="sibTrans" cxnId="{B2943E2B-961C-F741-AF8E-187C941CC73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108C9EA5-48DA-864D-BA8A-71E0EAD9C3AF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Meeting with auditors without staff</a:t>
          </a:r>
        </a:p>
      </dgm:t>
    </dgm:pt>
    <dgm:pt modelId="{9953EFF7-6AB2-7248-9D4E-E5CDE156D94D}" type="parTrans" cxnId="{F9F78090-647B-FD4A-91D8-9CC0E77743D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AE43E466-DCA0-C243-A31E-9B83D22B54B3}" type="sibTrans" cxnId="{F9F78090-647B-FD4A-91D8-9CC0E77743D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277A6909-7231-8940-8E4B-2018B13CF67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Process for selecting and orienting new members</a:t>
          </a:r>
        </a:p>
      </dgm:t>
    </dgm:pt>
    <dgm:pt modelId="{C3C33AFB-E835-EB4B-825A-24A84D90D804}" type="parTrans" cxnId="{0B4427CC-78C9-B041-97AE-4955E47FE2D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CBEEF98B-D019-2642-A8F2-9D2C6A71D1CD}" type="sibTrans" cxnId="{0B4427CC-78C9-B041-97AE-4955E47FE2D2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240AD54A-3D87-E244-A58F-9BEFFDFEF185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Helvetica" pitchFamily="2" charset="0"/>
            </a:rPr>
            <a:t>Statement of board responsibilities and expectations</a:t>
          </a:r>
        </a:p>
      </dgm:t>
    </dgm:pt>
    <dgm:pt modelId="{6F4331CB-6500-554E-872B-A17B9DEC2326}" type="parTrans" cxnId="{9EA26274-8B88-CE4F-8022-EFC95A13B05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9346BB02-1140-1C46-A11E-4CB4D3939FC9}" type="sibTrans" cxnId="{9EA26274-8B88-CE4F-8022-EFC95A13B05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Helvetica" pitchFamily="2" charset="0"/>
          </a:endParaRPr>
        </a:p>
      </dgm:t>
    </dgm:pt>
    <dgm:pt modelId="{028AADA9-A85F-3B42-A2D5-568327929878}" type="pres">
      <dgm:prSet presAssocID="{39CF8189-4779-D94C-97CF-4383F4C1EF66}" presName="linear" presStyleCnt="0">
        <dgm:presLayoutVars>
          <dgm:dir/>
          <dgm:animLvl val="lvl"/>
          <dgm:resizeHandles val="exact"/>
        </dgm:presLayoutVars>
      </dgm:prSet>
      <dgm:spPr/>
    </dgm:pt>
    <dgm:pt modelId="{934DAA5D-45F2-774E-8E69-85E03800FBF1}" type="pres">
      <dgm:prSet presAssocID="{16D04175-762E-124A-8397-BA6910269DD3}" presName="parentLin" presStyleCnt="0"/>
      <dgm:spPr/>
    </dgm:pt>
    <dgm:pt modelId="{F9EAFAFD-CE2A-1E46-8BC8-C2B116CEBD97}" type="pres">
      <dgm:prSet presAssocID="{16D04175-762E-124A-8397-BA6910269DD3}" presName="parentLeftMargin" presStyleLbl="node1" presStyleIdx="0" presStyleCnt="3"/>
      <dgm:spPr/>
    </dgm:pt>
    <dgm:pt modelId="{FDFAF8D7-A85F-EF4B-A13F-4A37C1EC9AB2}" type="pres">
      <dgm:prSet presAssocID="{16D04175-762E-124A-8397-BA6910269D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30EF49-AA83-B547-8EAC-ABF8E3B257D2}" type="pres">
      <dgm:prSet presAssocID="{16D04175-762E-124A-8397-BA6910269DD3}" presName="negativeSpace" presStyleCnt="0"/>
      <dgm:spPr/>
    </dgm:pt>
    <dgm:pt modelId="{EBA2A48F-32C6-0540-8409-C9BCA80FDB87}" type="pres">
      <dgm:prSet presAssocID="{16D04175-762E-124A-8397-BA6910269DD3}" presName="childText" presStyleLbl="conFgAcc1" presStyleIdx="0" presStyleCnt="3">
        <dgm:presLayoutVars>
          <dgm:bulletEnabled val="1"/>
        </dgm:presLayoutVars>
      </dgm:prSet>
      <dgm:spPr/>
    </dgm:pt>
    <dgm:pt modelId="{1042F3EF-E09E-3F45-9F08-4F3B5754A881}" type="pres">
      <dgm:prSet presAssocID="{C5B88F46-C6AC-6747-AF70-1BE64343E439}" presName="spaceBetweenRectangles" presStyleCnt="0"/>
      <dgm:spPr/>
    </dgm:pt>
    <dgm:pt modelId="{F76C9122-4E8E-A94A-B880-B25BF7AAC835}" type="pres">
      <dgm:prSet presAssocID="{0C37D542-0BA0-FB40-AE4D-B23535A8F975}" presName="parentLin" presStyleCnt="0"/>
      <dgm:spPr/>
    </dgm:pt>
    <dgm:pt modelId="{6CD03AD9-D394-F14B-903A-A63C717E27A0}" type="pres">
      <dgm:prSet presAssocID="{0C37D542-0BA0-FB40-AE4D-B23535A8F975}" presName="parentLeftMargin" presStyleLbl="node1" presStyleIdx="0" presStyleCnt="3"/>
      <dgm:spPr/>
    </dgm:pt>
    <dgm:pt modelId="{6317DDC9-0CF5-C848-AC2B-629CB40FB01F}" type="pres">
      <dgm:prSet presAssocID="{0C37D542-0BA0-FB40-AE4D-B23535A8F9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9804C5-2E34-5D4D-B1EE-2B7D4A85B9B5}" type="pres">
      <dgm:prSet presAssocID="{0C37D542-0BA0-FB40-AE4D-B23535A8F975}" presName="negativeSpace" presStyleCnt="0"/>
      <dgm:spPr/>
    </dgm:pt>
    <dgm:pt modelId="{7D3CAC79-EB51-7948-B8A3-20DB15A34C14}" type="pres">
      <dgm:prSet presAssocID="{0C37D542-0BA0-FB40-AE4D-B23535A8F975}" presName="childText" presStyleLbl="conFgAcc1" presStyleIdx="1" presStyleCnt="3">
        <dgm:presLayoutVars>
          <dgm:bulletEnabled val="1"/>
        </dgm:presLayoutVars>
      </dgm:prSet>
      <dgm:spPr/>
    </dgm:pt>
    <dgm:pt modelId="{D3E9B333-EC72-924E-97FB-CBC005D2203C}" type="pres">
      <dgm:prSet presAssocID="{388DDB36-65AD-9D43-9E29-6EFD0DE1A0B1}" presName="spaceBetweenRectangles" presStyleCnt="0"/>
      <dgm:spPr/>
    </dgm:pt>
    <dgm:pt modelId="{89F92CD8-E6A4-3841-916A-8BCCCFA8F51B}" type="pres">
      <dgm:prSet presAssocID="{4CB5E532-ADF7-2D41-B2CD-1C0053C043D1}" presName="parentLin" presStyleCnt="0"/>
      <dgm:spPr/>
    </dgm:pt>
    <dgm:pt modelId="{8297CFE2-074E-B449-A36D-18A7CE401383}" type="pres">
      <dgm:prSet presAssocID="{4CB5E532-ADF7-2D41-B2CD-1C0053C043D1}" presName="parentLeftMargin" presStyleLbl="node1" presStyleIdx="1" presStyleCnt="3"/>
      <dgm:spPr/>
    </dgm:pt>
    <dgm:pt modelId="{F8C65AFF-66DB-464C-9C41-002CE2245F7F}" type="pres">
      <dgm:prSet presAssocID="{4CB5E532-ADF7-2D41-B2CD-1C0053C043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DFBE8E-FB86-DE46-A7A7-1A3E85DCFBF9}" type="pres">
      <dgm:prSet presAssocID="{4CB5E532-ADF7-2D41-B2CD-1C0053C043D1}" presName="negativeSpace" presStyleCnt="0"/>
      <dgm:spPr/>
    </dgm:pt>
    <dgm:pt modelId="{53990560-6FB4-D44F-8AAD-50C3FBFC23A3}" type="pres">
      <dgm:prSet presAssocID="{4CB5E532-ADF7-2D41-B2CD-1C0053C043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00E80A-C7B6-A04F-B7E3-D8E8D3975ECF}" type="presOf" srcId="{16D04175-762E-124A-8397-BA6910269DD3}" destId="{F9EAFAFD-CE2A-1E46-8BC8-C2B116CEBD97}" srcOrd="0" destOrd="0" presId="urn:microsoft.com/office/officeart/2005/8/layout/list1"/>
    <dgm:cxn modelId="{5F1A171B-01E6-004C-9287-CC7FB87E7A47}" type="presOf" srcId="{4CB5E532-ADF7-2D41-B2CD-1C0053C043D1}" destId="{F8C65AFF-66DB-464C-9C41-002CE2245F7F}" srcOrd="1" destOrd="0" presId="urn:microsoft.com/office/officeart/2005/8/layout/list1"/>
    <dgm:cxn modelId="{5D323527-D225-D149-B862-63FC3D451CC4}" srcId="{16D04175-762E-124A-8397-BA6910269DD3}" destId="{93BA289B-D248-A747-A512-CEC9DEF78082}" srcOrd="1" destOrd="0" parTransId="{3578E6C3-6463-6346-A33A-914B2330C92F}" sibTransId="{3EC8BC55-B37E-AD49-BCAC-C739A951B627}"/>
    <dgm:cxn modelId="{5FE56B29-BF5D-0E4B-8C84-C4DD1A5A9B48}" type="presOf" srcId="{277A6909-7231-8940-8E4B-2018B13CF672}" destId="{7D3CAC79-EB51-7948-B8A3-20DB15A34C14}" srcOrd="0" destOrd="2" presId="urn:microsoft.com/office/officeart/2005/8/layout/list1"/>
    <dgm:cxn modelId="{B2943E2B-961C-F741-AF8E-187C941CC730}" srcId="{16D04175-762E-124A-8397-BA6910269DD3}" destId="{FB35DFA0-9A40-8C48-9E16-7F9EE26EB260}" srcOrd="2" destOrd="0" parTransId="{ECBEE154-2BE5-C046-963E-BE00EDE202D6}" sibTransId="{873220C2-DDF5-AB4A-A390-C93C1FFB2B87}"/>
    <dgm:cxn modelId="{32E2102C-E8F7-7A4D-BAED-03E43C6DD05C}" srcId="{0C37D542-0BA0-FB40-AE4D-B23535A8F975}" destId="{14472E60-0DE0-0A41-858E-01935C021F21}" srcOrd="0" destOrd="0" parTransId="{643097E7-6973-5348-9E2C-A7BFC979C66E}" sibTransId="{D8749E92-F945-D44D-8AA2-11774400A12F}"/>
    <dgm:cxn modelId="{D06F6E37-0320-834A-A6B4-DCC70484F7EE}" type="presOf" srcId="{39CF8189-4779-D94C-97CF-4383F4C1EF66}" destId="{028AADA9-A85F-3B42-A2D5-568327929878}" srcOrd="0" destOrd="0" presId="urn:microsoft.com/office/officeart/2005/8/layout/list1"/>
    <dgm:cxn modelId="{8088A73F-1CA0-9449-9B70-F966DBEFCD89}" srcId="{16D04175-762E-124A-8397-BA6910269DD3}" destId="{0392E64C-19BF-9544-AF54-305F3A16440C}" srcOrd="0" destOrd="0" parTransId="{45875DC0-498E-834F-87A1-638F4CB38D03}" sibTransId="{5172779D-1F7C-1044-B2B5-531442BD50F9}"/>
    <dgm:cxn modelId="{A13A6365-462C-AD49-825B-4860899C0F10}" type="presOf" srcId="{14472E60-0DE0-0A41-858E-01935C021F21}" destId="{7D3CAC79-EB51-7948-B8A3-20DB15A34C14}" srcOrd="0" destOrd="0" presId="urn:microsoft.com/office/officeart/2005/8/layout/list1"/>
    <dgm:cxn modelId="{F9152248-6A2C-AD4D-B217-1E7327BA2DE1}" type="presOf" srcId="{0C37D542-0BA0-FB40-AE4D-B23535A8F975}" destId="{6CD03AD9-D394-F14B-903A-A63C717E27A0}" srcOrd="0" destOrd="0" presId="urn:microsoft.com/office/officeart/2005/8/layout/list1"/>
    <dgm:cxn modelId="{9EA26274-8B88-CE4F-8022-EFC95A13B05C}" srcId="{4CB5E532-ADF7-2D41-B2CD-1C0053C043D1}" destId="{240AD54A-3D87-E244-A58F-9BEFFDFEF185}" srcOrd="0" destOrd="0" parTransId="{6F4331CB-6500-554E-872B-A17B9DEC2326}" sibTransId="{9346BB02-1140-1C46-A11E-4CB4D3939FC9}"/>
    <dgm:cxn modelId="{B18C7E79-7657-9949-A0AA-7D86CB74DA52}" type="presOf" srcId="{0C37D542-0BA0-FB40-AE4D-B23535A8F975}" destId="{6317DDC9-0CF5-C848-AC2B-629CB40FB01F}" srcOrd="1" destOrd="0" presId="urn:microsoft.com/office/officeart/2005/8/layout/list1"/>
    <dgm:cxn modelId="{F9F78090-647B-FD4A-91D8-9CC0E77743D3}" srcId="{0C37D542-0BA0-FB40-AE4D-B23535A8F975}" destId="{108C9EA5-48DA-864D-BA8A-71E0EAD9C3AF}" srcOrd="1" destOrd="0" parTransId="{9953EFF7-6AB2-7248-9D4E-E5CDE156D94D}" sibTransId="{AE43E466-DCA0-C243-A31E-9B83D22B54B3}"/>
    <dgm:cxn modelId="{A8733796-F727-E14D-A196-B2F3DAD020BE}" type="presOf" srcId="{93BA289B-D248-A747-A512-CEC9DEF78082}" destId="{EBA2A48F-32C6-0540-8409-C9BCA80FDB87}" srcOrd="0" destOrd="1" presId="urn:microsoft.com/office/officeart/2005/8/layout/list1"/>
    <dgm:cxn modelId="{41AE26A9-0272-0545-969D-1D69D33D83C7}" type="presOf" srcId="{4CB5E532-ADF7-2D41-B2CD-1C0053C043D1}" destId="{8297CFE2-074E-B449-A36D-18A7CE401383}" srcOrd="0" destOrd="0" presId="urn:microsoft.com/office/officeart/2005/8/layout/list1"/>
    <dgm:cxn modelId="{7C9C2AB3-973A-9143-833D-62EEA053CC25}" type="presOf" srcId="{16D04175-762E-124A-8397-BA6910269DD3}" destId="{FDFAF8D7-A85F-EF4B-A13F-4A37C1EC9AB2}" srcOrd="1" destOrd="0" presId="urn:microsoft.com/office/officeart/2005/8/layout/list1"/>
    <dgm:cxn modelId="{1DDBB7C1-FCC0-6549-99EC-983BFD7A98F2}" srcId="{4CB5E532-ADF7-2D41-B2CD-1C0053C043D1}" destId="{06ADC31E-7712-5A46-8864-C617FBEEC75A}" srcOrd="1" destOrd="0" parTransId="{2886BB51-8851-2B4A-87A8-8276AD86E6C8}" sibTransId="{4FF31B13-AF1F-BC40-95E1-1F2B8EBB4DF4}"/>
    <dgm:cxn modelId="{EF57D8C4-28DD-5145-BC79-ADC15C33BDAD}" type="presOf" srcId="{0392E64C-19BF-9544-AF54-305F3A16440C}" destId="{EBA2A48F-32C6-0540-8409-C9BCA80FDB87}" srcOrd="0" destOrd="0" presId="urn:microsoft.com/office/officeart/2005/8/layout/list1"/>
    <dgm:cxn modelId="{808499C8-2DF3-3B40-ABE6-AA95D087DE3A}" srcId="{39CF8189-4779-D94C-97CF-4383F4C1EF66}" destId="{4CB5E532-ADF7-2D41-B2CD-1C0053C043D1}" srcOrd="2" destOrd="0" parTransId="{4AEF7545-E010-044B-B80D-8EDC62230C32}" sibTransId="{98231129-2D0D-5E4B-B1B2-D0002E37AB22}"/>
    <dgm:cxn modelId="{0B4427CC-78C9-B041-97AE-4955E47FE2D2}" srcId="{0C37D542-0BA0-FB40-AE4D-B23535A8F975}" destId="{277A6909-7231-8940-8E4B-2018B13CF672}" srcOrd="2" destOrd="0" parTransId="{C3C33AFB-E835-EB4B-825A-24A84D90D804}" sibTransId="{CBEEF98B-D019-2642-A8F2-9D2C6A71D1CD}"/>
    <dgm:cxn modelId="{37F096D7-9B45-0141-9A2C-84E334E34A7F}" type="presOf" srcId="{06ADC31E-7712-5A46-8864-C617FBEEC75A}" destId="{53990560-6FB4-D44F-8AAD-50C3FBFC23A3}" srcOrd="0" destOrd="1" presId="urn:microsoft.com/office/officeart/2005/8/layout/list1"/>
    <dgm:cxn modelId="{17A9BEDA-6104-094B-AA6D-35CC7B651475}" type="presOf" srcId="{FB35DFA0-9A40-8C48-9E16-7F9EE26EB260}" destId="{EBA2A48F-32C6-0540-8409-C9BCA80FDB87}" srcOrd="0" destOrd="2" presId="urn:microsoft.com/office/officeart/2005/8/layout/list1"/>
    <dgm:cxn modelId="{ADFE25DF-AB1F-1040-AC89-235114E0205A}" srcId="{39CF8189-4779-D94C-97CF-4383F4C1EF66}" destId="{0C37D542-0BA0-FB40-AE4D-B23535A8F975}" srcOrd="1" destOrd="0" parTransId="{3CF5495F-E245-9542-B8ED-FA0DE9312F88}" sibTransId="{388DDB36-65AD-9D43-9E29-6EFD0DE1A0B1}"/>
    <dgm:cxn modelId="{D568EEE6-1DED-464D-BC71-839809934763}" type="presOf" srcId="{108C9EA5-48DA-864D-BA8A-71E0EAD9C3AF}" destId="{7D3CAC79-EB51-7948-B8A3-20DB15A34C14}" srcOrd="0" destOrd="1" presId="urn:microsoft.com/office/officeart/2005/8/layout/list1"/>
    <dgm:cxn modelId="{814560F7-685A-C040-BB75-F6DBAD1F6367}" srcId="{39CF8189-4779-D94C-97CF-4383F4C1EF66}" destId="{16D04175-762E-124A-8397-BA6910269DD3}" srcOrd="0" destOrd="0" parTransId="{E84DBF09-0D2B-6941-8DAB-47809B75E388}" sibTransId="{C5B88F46-C6AC-6747-AF70-1BE64343E439}"/>
    <dgm:cxn modelId="{4872B0FB-39DE-B14E-9040-3D37BF8B1325}" type="presOf" srcId="{240AD54A-3D87-E244-A58F-9BEFFDFEF185}" destId="{53990560-6FB4-D44F-8AAD-50C3FBFC23A3}" srcOrd="0" destOrd="0" presId="urn:microsoft.com/office/officeart/2005/8/layout/list1"/>
    <dgm:cxn modelId="{2C0D53A8-9AED-D54A-935F-9117A8BACFE2}" type="presParOf" srcId="{028AADA9-A85F-3B42-A2D5-568327929878}" destId="{934DAA5D-45F2-774E-8E69-85E03800FBF1}" srcOrd="0" destOrd="0" presId="urn:microsoft.com/office/officeart/2005/8/layout/list1"/>
    <dgm:cxn modelId="{499F9EED-59BA-0848-BFE2-A57B24ED506F}" type="presParOf" srcId="{934DAA5D-45F2-774E-8E69-85E03800FBF1}" destId="{F9EAFAFD-CE2A-1E46-8BC8-C2B116CEBD97}" srcOrd="0" destOrd="0" presId="urn:microsoft.com/office/officeart/2005/8/layout/list1"/>
    <dgm:cxn modelId="{885C6DC8-EC3D-EC45-9115-400C75DEBCC5}" type="presParOf" srcId="{934DAA5D-45F2-774E-8E69-85E03800FBF1}" destId="{FDFAF8D7-A85F-EF4B-A13F-4A37C1EC9AB2}" srcOrd="1" destOrd="0" presId="urn:microsoft.com/office/officeart/2005/8/layout/list1"/>
    <dgm:cxn modelId="{787DF15B-EF72-2347-A9AF-045199E9BB91}" type="presParOf" srcId="{028AADA9-A85F-3B42-A2D5-568327929878}" destId="{EB30EF49-AA83-B547-8EAC-ABF8E3B257D2}" srcOrd="1" destOrd="0" presId="urn:microsoft.com/office/officeart/2005/8/layout/list1"/>
    <dgm:cxn modelId="{7B623889-A95E-1A49-89FD-C55CCC63FE1E}" type="presParOf" srcId="{028AADA9-A85F-3B42-A2D5-568327929878}" destId="{EBA2A48F-32C6-0540-8409-C9BCA80FDB87}" srcOrd="2" destOrd="0" presId="urn:microsoft.com/office/officeart/2005/8/layout/list1"/>
    <dgm:cxn modelId="{FC601117-E0C4-8C40-A31C-28DDB55B14A4}" type="presParOf" srcId="{028AADA9-A85F-3B42-A2D5-568327929878}" destId="{1042F3EF-E09E-3F45-9F08-4F3B5754A881}" srcOrd="3" destOrd="0" presId="urn:microsoft.com/office/officeart/2005/8/layout/list1"/>
    <dgm:cxn modelId="{2E82E516-F7E3-FB45-A424-0BECA7730B2D}" type="presParOf" srcId="{028AADA9-A85F-3B42-A2D5-568327929878}" destId="{F76C9122-4E8E-A94A-B880-B25BF7AAC835}" srcOrd="4" destOrd="0" presId="urn:microsoft.com/office/officeart/2005/8/layout/list1"/>
    <dgm:cxn modelId="{ECF39423-44C8-CD45-A87E-2DC2FF3B9C24}" type="presParOf" srcId="{F76C9122-4E8E-A94A-B880-B25BF7AAC835}" destId="{6CD03AD9-D394-F14B-903A-A63C717E27A0}" srcOrd="0" destOrd="0" presId="urn:microsoft.com/office/officeart/2005/8/layout/list1"/>
    <dgm:cxn modelId="{74137874-DD89-D149-B43D-37071B3BDD3B}" type="presParOf" srcId="{F76C9122-4E8E-A94A-B880-B25BF7AAC835}" destId="{6317DDC9-0CF5-C848-AC2B-629CB40FB01F}" srcOrd="1" destOrd="0" presId="urn:microsoft.com/office/officeart/2005/8/layout/list1"/>
    <dgm:cxn modelId="{2F433D12-64D8-774F-B7B7-681C655F6B6D}" type="presParOf" srcId="{028AADA9-A85F-3B42-A2D5-568327929878}" destId="{839804C5-2E34-5D4D-B1EE-2B7D4A85B9B5}" srcOrd="5" destOrd="0" presId="urn:microsoft.com/office/officeart/2005/8/layout/list1"/>
    <dgm:cxn modelId="{48600B75-415B-D445-A74A-D528E37CA66C}" type="presParOf" srcId="{028AADA9-A85F-3B42-A2D5-568327929878}" destId="{7D3CAC79-EB51-7948-B8A3-20DB15A34C14}" srcOrd="6" destOrd="0" presId="urn:microsoft.com/office/officeart/2005/8/layout/list1"/>
    <dgm:cxn modelId="{89778C28-5A21-DE45-B1C0-7266C062DB5B}" type="presParOf" srcId="{028AADA9-A85F-3B42-A2D5-568327929878}" destId="{D3E9B333-EC72-924E-97FB-CBC005D2203C}" srcOrd="7" destOrd="0" presId="urn:microsoft.com/office/officeart/2005/8/layout/list1"/>
    <dgm:cxn modelId="{C480A25D-9D56-C142-905C-7D7D34A86760}" type="presParOf" srcId="{028AADA9-A85F-3B42-A2D5-568327929878}" destId="{89F92CD8-E6A4-3841-916A-8BCCCFA8F51B}" srcOrd="8" destOrd="0" presId="urn:microsoft.com/office/officeart/2005/8/layout/list1"/>
    <dgm:cxn modelId="{900B05BA-1EF9-7242-8655-27BE5CE23C62}" type="presParOf" srcId="{89F92CD8-E6A4-3841-916A-8BCCCFA8F51B}" destId="{8297CFE2-074E-B449-A36D-18A7CE401383}" srcOrd="0" destOrd="0" presId="urn:microsoft.com/office/officeart/2005/8/layout/list1"/>
    <dgm:cxn modelId="{EC423932-2249-0F4A-BA6B-C2CC2A6754A5}" type="presParOf" srcId="{89F92CD8-E6A4-3841-916A-8BCCCFA8F51B}" destId="{F8C65AFF-66DB-464C-9C41-002CE2245F7F}" srcOrd="1" destOrd="0" presId="urn:microsoft.com/office/officeart/2005/8/layout/list1"/>
    <dgm:cxn modelId="{BFEB0A92-4646-5249-916B-7350BA15514C}" type="presParOf" srcId="{028AADA9-A85F-3B42-A2D5-568327929878}" destId="{81DFBE8E-FB86-DE46-A7A7-1A3E85DCFBF9}" srcOrd="9" destOrd="0" presId="urn:microsoft.com/office/officeart/2005/8/layout/list1"/>
    <dgm:cxn modelId="{A4D67F70-0026-F44C-95C1-92192E95F37A}" type="presParOf" srcId="{028AADA9-A85F-3B42-A2D5-568327929878}" destId="{53990560-6FB4-D44F-8AAD-50C3FBFC23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26AF2-BA92-2D47-9DAB-E3D5C8F5991F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1D1E2DEF-AFA5-114A-AB3E-3E5854600E0A}">
      <dgm:prSet phldrT="[Text]" custT="1"/>
      <dgm:spPr/>
      <dgm:t>
        <a:bodyPr/>
        <a:lstStyle/>
        <a:p>
          <a:r>
            <a:rPr lang="en-US" sz="2000" b="1" dirty="0">
              <a:latin typeface="Helvetica" pitchFamily="2" charset="0"/>
            </a:rPr>
            <a:t>Planning</a:t>
          </a:r>
        </a:p>
      </dgm:t>
    </dgm:pt>
    <dgm:pt modelId="{1CC9C8E3-CB80-0243-BF51-C4FC8096D2B8}" type="parTrans" cxnId="{59E57FB1-9E1D-114D-8406-0C31C2E21443}">
      <dgm:prSet/>
      <dgm:spPr/>
      <dgm:t>
        <a:bodyPr/>
        <a:lstStyle/>
        <a:p>
          <a:endParaRPr lang="en-US" sz="2000" b="1">
            <a:latin typeface="Helvetica" pitchFamily="2" charset="0"/>
          </a:endParaRPr>
        </a:p>
      </dgm:t>
    </dgm:pt>
    <dgm:pt modelId="{D6634F49-45D9-B849-8417-26DE253E2787}" type="sibTrans" cxnId="{59E57FB1-9E1D-114D-8406-0C31C2E21443}">
      <dgm:prSet custT="1"/>
      <dgm:spPr/>
      <dgm:t>
        <a:bodyPr/>
        <a:lstStyle/>
        <a:p>
          <a:endParaRPr lang="en-US" sz="2000" b="1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C5C50014-C5A2-A846-B5D4-8961B074012B}">
      <dgm:prSet phldrT="[Text]" custT="1"/>
      <dgm:spPr/>
      <dgm:t>
        <a:bodyPr/>
        <a:lstStyle/>
        <a:p>
          <a:r>
            <a:rPr lang="en-US" sz="2000" b="1">
              <a:latin typeface="Helvetica" pitchFamily="2" charset="0"/>
            </a:rPr>
            <a:t>Information Gathering</a:t>
          </a:r>
          <a:endParaRPr lang="en-US" sz="2000" b="1" dirty="0">
            <a:latin typeface="Helvetica" pitchFamily="2" charset="0"/>
          </a:endParaRPr>
        </a:p>
      </dgm:t>
    </dgm:pt>
    <dgm:pt modelId="{F5CCCBAE-151D-924C-87BB-0FA2C7FEDB97}" type="parTrans" cxnId="{C77C55B9-A733-4046-A58A-B095D58CE9F0}">
      <dgm:prSet/>
      <dgm:spPr/>
      <dgm:t>
        <a:bodyPr/>
        <a:lstStyle/>
        <a:p>
          <a:endParaRPr lang="en-US" sz="2000" b="1">
            <a:latin typeface="Helvetica" pitchFamily="2" charset="0"/>
          </a:endParaRPr>
        </a:p>
      </dgm:t>
    </dgm:pt>
    <dgm:pt modelId="{DC71F717-A2CE-F746-91FE-641FF0984C76}" type="sibTrans" cxnId="{C77C55B9-A733-4046-A58A-B095D58CE9F0}">
      <dgm:prSet custT="1"/>
      <dgm:spPr/>
      <dgm:t>
        <a:bodyPr/>
        <a:lstStyle/>
        <a:p>
          <a:endParaRPr lang="en-US" sz="2000" b="1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5F00CBC6-9FFC-244E-A119-315ECE61C27F}">
      <dgm:prSet phldrT="[Text]" custT="1"/>
      <dgm:spPr/>
      <dgm:t>
        <a:bodyPr/>
        <a:lstStyle/>
        <a:p>
          <a:r>
            <a:rPr lang="en-US" sz="2000" b="1">
              <a:latin typeface="Helvetica" pitchFamily="2" charset="0"/>
            </a:rPr>
            <a:t>Implementation</a:t>
          </a:r>
          <a:endParaRPr lang="en-US" sz="2000" b="1" dirty="0">
            <a:latin typeface="Helvetica" pitchFamily="2" charset="0"/>
          </a:endParaRPr>
        </a:p>
      </dgm:t>
    </dgm:pt>
    <dgm:pt modelId="{E9C8FA93-1C70-F848-84F1-5E681E6B1776}" type="parTrans" cxnId="{B70958E8-987A-7D41-A2AD-BC42D5909685}">
      <dgm:prSet/>
      <dgm:spPr/>
      <dgm:t>
        <a:bodyPr/>
        <a:lstStyle/>
        <a:p>
          <a:endParaRPr lang="en-US" sz="2000" b="1">
            <a:latin typeface="Helvetica" pitchFamily="2" charset="0"/>
          </a:endParaRPr>
        </a:p>
      </dgm:t>
    </dgm:pt>
    <dgm:pt modelId="{DBB91738-2A86-8F4E-8F78-8BC068452578}" type="sibTrans" cxnId="{B70958E8-987A-7D41-A2AD-BC42D5909685}">
      <dgm:prSet/>
      <dgm:spPr/>
      <dgm:t>
        <a:bodyPr/>
        <a:lstStyle/>
        <a:p>
          <a:endParaRPr lang="en-US" sz="2000" b="1">
            <a:latin typeface="Helvetica" pitchFamily="2" charset="0"/>
          </a:endParaRPr>
        </a:p>
      </dgm:t>
    </dgm:pt>
    <dgm:pt modelId="{9F8B672E-0987-F846-8982-57EB88A234CA}">
      <dgm:prSet phldrT="[Text]" custT="1"/>
      <dgm:spPr/>
      <dgm:t>
        <a:bodyPr/>
        <a:lstStyle/>
        <a:p>
          <a:r>
            <a:rPr lang="en-US" sz="2000" b="1" dirty="0">
              <a:latin typeface="Helvetica" pitchFamily="2" charset="0"/>
            </a:rPr>
            <a:t>Findings &amp; Recommendations</a:t>
          </a:r>
        </a:p>
      </dgm:t>
    </dgm:pt>
    <dgm:pt modelId="{A68D6377-E49C-C641-AB7C-69E241F5A1ED}" type="parTrans" cxnId="{BC2894E8-4A8C-BD45-85E4-B5D2656A55B3}">
      <dgm:prSet/>
      <dgm:spPr/>
      <dgm:t>
        <a:bodyPr/>
        <a:lstStyle/>
        <a:p>
          <a:endParaRPr lang="en-US" sz="2000" b="1">
            <a:latin typeface="Helvetica" pitchFamily="2" charset="0"/>
          </a:endParaRPr>
        </a:p>
      </dgm:t>
    </dgm:pt>
    <dgm:pt modelId="{15D48D08-FD33-064D-BAAA-7889BC51612A}" type="sibTrans" cxnId="{BC2894E8-4A8C-BD45-85E4-B5D2656A55B3}">
      <dgm:prSet custT="1"/>
      <dgm:spPr/>
      <dgm:t>
        <a:bodyPr/>
        <a:lstStyle/>
        <a:p>
          <a:endParaRPr lang="en-US" sz="2000" b="1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9EBF91D6-B94B-6F4A-AA91-E96C5C1E762C}" type="pres">
      <dgm:prSet presAssocID="{78526AF2-BA92-2D47-9DAB-E3D5C8F5991F}" presName="linearFlow" presStyleCnt="0">
        <dgm:presLayoutVars>
          <dgm:resizeHandles val="exact"/>
        </dgm:presLayoutVars>
      </dgm:prSet>
      <dgm:spPr/>
    </dgm:pt>
    <dgm:pt modelId="{D96C1DA3-098E-0247-9A60-7079D4A1EEEB}" type="pres">
      <dgm:prSet presAssocID="{1D1E2DEF-AFA5-114A-AB3E-3E5854600E0A}" presName="node" presStyleLbl="node1" presStyleIdx="0" presStyleCnt="4">
        <dgm:presLayoutVars>
          <dgm:bulletEnabled val="1"/>
        </dgm:presLayoutVars>
      </dgm:prSet>
      <dgm:spPr/>
    </dgm:pt>
    <dgm:pt modelId="{5030D0E5-E57D-E04D-98D9-DA5291586D21}" type="pres">
      <dgm:prSet presAssocID="{D6634F49-45D9-B849-8417-26DE253E2787}" presName="sibTrans" presStyleLbl="sibTrans2D1" presStyleIdx="0" presStyleCnt="3"/>
      <dgm:spPr/>
    </dgm:pt>
    <dgm:pt modelId="{7ECB4A83-3057-F848-AAF3-0FE57E9A90AE}" type="pres">
      <dgm:prSet presAssocID="{D6634F49-45D9-B849-8417-26DE253E2787}" presName="connectorText" presStyleLbl="sibTrans2D1" presStyleIdx="0" presStyleCnt="3"/>
      <dgm:spPr/>
    </dgm:pt>
    <dgm:pt modelId="{A03F4554-17FC-5F4A-80D3-88388350499E}" type="pres">
      <dgm:prSet presAssocID="{C5C50014-C5A2-A846-B5D4-8961B074012B}" presName="node" presStyleLbl="node1" presStyleIdx="1" presStyleCnt="4">
        <dgm:presLayoutVars>
          <dgm:bulletEnabled val="1"/>
        </dgm:presLayoutVars>
      </dgm:prSet>
      <dgm:spPr/>
    </dgm:pt>
    <dgm:pt modelId="{42DEFFB7-940B-4846-8BB6-6C8EB3648A31}" type="pres">
      <dgm:prSet presAssocID="{DC71F717-A2CE-F746-91FE-641FF0984C76}" presName="sibTrans" presStyleLbl="sibTrans2D1" presStyleIdx="1" presStyleCnt="3"/>
      <dgm:spPr/>
    </dgm:pt>
    <dgm:pt modelId="{FF0E8693-98B3-F545-A06A-7FDA5917BA33}" type="pres">
      <dgm:prSet presAssocID="{DC71F717-A2CE-F746-91FE-641FF0984C76}" presName="connectorText" presStyleLbl="sibTrans2D1" presStyleIdx="1" presStyleCnt="3"/>
      <dgm:spPr/>
    </dgm:pt>
    <dgm:pt modelId="{116E6689-E616-5B4E-BF8A-5DF0DBDA258E}" type="pres">
      <dgm:prSet presAssocID="{9F8B672E-0987-F846-8982-57EB88A234CA}" presName="node" presStyleLbl="node1" presStyleIdx="2" presStyleCnt="4">
        <dgm:presLayoutVars>
          <dgm:bulletEnabled val="1"/>
        </dgm:presLayoutVars>
      </dgm:prSet>
      <dgm:spPr/>
    </dgm:pt>
    <dgm:pt modelId="{5EB6F133-DC9E-4246-B4DF-030682FF85EC}" type="pres">
      <dgm:prSet presAssocID="{15D48D08-FD33-064D-BAAA-7889BC51612A}" presName="sibTrans" presStyleLbl="sibTrans2D1" presStyleIdx="2" presStyleCnt="3"/>
      <dgm:spPr/>
    </dgm:pt>
    <dgm:pt modelId="{4AB79C4C-18C0-1249-B14E-F6849417074D}" type="pres">
      <dgm:prSet presAssocID="{15D48D08-FD33-064D-BAAA-7889BC51612A}" presName="connectorText" presStyleLbl="sibTrans2D1" presStyleIdx="2" presStyleCnt="3"/>
      <dgm:spPr/>
    </dgm:pt>
    <dgm:pt modelId="{CE65817D-A195-1A4A-BE4B-BB9536E6F455}" type="pres">
      <dgm:prSet presAssocID="{5F00CBC6-9FFC-244E-A119-315ECE61C27F}" presName="node" presStyleLbl="node1" presStyleIdx="3" presStyleCnt="4">
        <dgm:presLayoutVars>
          <dgm:bulletEnabled val="1"/>
        </dgm:presLayoutVars>
      </dgm:prSet>
      <dgm:spPr/>
    </dgm:pt>
  </dgm:ptLst>
  <dgm:cxnLst>
    <dgm:cxn modelId="{9814EB0D-8788-6C4C-A6EF-1080FF8044C6}" type="presOf" srcId="{C5C50014-C5A2-A846-B5D4-8961B074012B}" destId="{A03F4554-17FC-5F4A-80D3-88388350499E}" srcOrd="0" destOrd="0" presId="urn:microsoft.com/office/officeart/2005/8/layout/process2"/>
    <dgm:cxn modelId="{A48B4711-45C5-FD43-9D56-44E5B596B5A5}" type="presOf" srcId="{15D48D08-FD33-064D-BAAA-7889BC51612A}" destId="{4AB79C4C-18C0-1249-B14E-F6849417074D}" srcOrd="1" destOrd="0" presId="urn:microsoft.com/office/officeart/2005/8/layout/process2"/>
    <dgm:cxn modelId="{77AE653F-A015-D846-9C55-45EBED930223}" type="presOf" srcId="{DC71F717-A2CE-F746-91FE-641FF0984C76}" destId="{FF0E8693-98B3-F545-A06A-7FDA5917BA33}" srcOrd="1" destOrd="0" presId="urn:microsoft.com/office/officeart/2005/8/layout/process2"/>
    <dgm:cxn modelId="{4D4A955C-EC7C-8047-BEFA-78314A6A5638}" type="presOf" srcId="{1D1E2DEF-AFA5-114A-AB3E-3E5854600E0A}" destId="{D96C1DA3-098E-0247-9A60-7079D4A1EEEB}" srcOrd="0" destOrd="0" presId="urn:microsoft.com/office/officeart/2005/8/layout/process2"/>
    <dgm:cxn modelId="{606E2743-9FED-A14E-9B53-999ABAECD2BD}" type="presOf" srcId="{DC71F717-A2CE-F746-91FE-641FF0984C76}" destId="{42DEFFB7-940B-4846-8BB6-6C8EB3648A31}" srcOrd="0" destOrd="0" presId="urn:microsoft.com/office/officeart/2005/8/layout/process2"/>
    <dgm:cxn modelId="{3AE8E7A1-F75E-9E4F-8BE5-C1B5A96175CD}" type="presOf" srcId="{D6634F49-45D9-B849-8417-26DE253E2787}" destId="{5030D0E5-E57D-E04D-98D9-DA5291586D21}" srcOrd="0" destOrd="0" presId="urn:microsoft.com/office/officeart/2005/8/layout/process2"/>
    <dgm:cxn modelId="{A0EC55B1-BE8F-A64F-9837-13BB80E264A7}" type="presOf" srcId="{15D48D08-FD33-064D-BAAA-7889BC51612A}" destId="{5EB6F133-DC9E-4246-B4DF-030682FF85EC}" srcOrd="0" destOrd="0" presId="urn:microsoft.com/office/officeart/2005/8/layout/process2"/>
    <dgm:cxn modelId="{59E57FB1-9E1D-114D-8406-0C31C2E21443}" srcId="{78526AF2-BA92-2D47-9DAB-E3D5C8F5991F}" destId="{1D1E2DEF-AFA5-114A-AB3E-3E5854600E0A}" srcOrd="0" destOrd="0" parTransId="{1CC9C8E3-CB80-0243-BF51-C4FC8096D2B8}" sibTransId="{D6634F49-45D9-B849-8417-26DE253E2787}"/>
    <dgm:cxn modelId="{C77C55B9-A733-4046-A58A-B095D58CE9F0}" srcId="{78526AF2-BA92-2D47-9DAB-E3D5C8F5991F}" destId="{C5C50014-C5A2-A846-B5D4-8961B074012B}" srcOrd="1" destOrd="0" parTransId="{F5CCCBAE-151D-924C-87BB-0FA2C7FEDB97}" sibTransId="{DC71F717-A2CE-F746-91FE-641FF0984C76}"/>
    <dgm:cxn modelId="{3B768ABA-2B3F-CE47-9EFF-E5862476CAA0}" type="presOf" srcId="{5F00CBC6-9FFC-244E-A119-315ECE61C27F}" destId="{CE65817D-A195-1A4A-BE4B-BB9536E6F455}" srcOrd="0" destOrd="0" presId="urn:microsoft.com/office/officeart/2005/8/layout/process2"/>
    <dgm:cxn modelId="{452164CC-5813-8147-87F9-1412CAB430C0}" type="presOf" srcId="{9F8B672E-0987-F846-8982-57EB88A234CA}" destId="{116E6689-E616-5B4E-BF8A-5DF0DBDA258E}" srcOrd="0" destOrd="0" presId="urn:microsoft.com/office/officeart/2005/8/layout/process2"/>
    <dgm:cxn modelId="{D860BADD-FAAB-C042-90CB-08E2CB32E97D}" type="presOf" srcId="{78526AF2-BA92-2D47-9DAB-E3D5C8F5991F}" destId="{9EBF91D6-B94B-6F4A-AA91-E96C5C1E762C}" srcOrd="0" destOrd="0" presId="urn:microsoft.com/office/officeart/2005/8/layout/process2"/>
    <dgm:cxn modelId="{B70958E8-987A-7D41-A2AD-BC42D5909685}" srcId="{78526AF2-BA92-2D47-9DAB-E3D5C8F5991F}" destId="{5F00CBC6-9FFC-244E-A119-315ECE61C27F}" srcOrd="3" destOrd="0" parTransId="{E9C8FA93-1C70-F848-84F1-5E681E6B1776}" sibTransId="{DBB91738-2A86-8F4E-8F78-8BC068452578}"/>
    <dgm:cxn modelId="{BC2894E8-4A8C-BD45-85E4-B5D2656A55B3}" srcId="{78526AF2-BA92-2D47-9DAB-E3D5C8F5991F}" destId="{9F8B672E-0987-F846-8982-57EB88A234CA}" srcOrd="2" destOrd="0" parTransId="{A68D6377-E49C-C641-AB7C-69E241F5A1ED}" sibTransId="{15D48D08-FD33-064D-BAAA-7889BC51612A}"/>
    <dgm:cxn modelId="{97ECE6FD-E4DB-5E4F-AB50-D9C939AA26D0}" type="presOf" srcId="{D6634F49-45D9-B849-8417-26DE253E2787}" destId="{7ECB4A83-3057-F848-AAF3-0FE57E9A90AE}" srcOrd="1" destOrd="0" presId="urn:microsoft.com/office/officeart/2005/8/layout/process2"/>
    <dgm:cxn modelId="{114BF6D7-3C65-2946-B36C-3FE457E64BF4}" type="presParOf" srcId="{9EBF91D6-B94B-6F4A-AA91-E96C5C1E762C}" destId="{D96C1DA3-098E-0247-9A60-7079D4A1EEEB}" srcOrd="0" destOrd="0" presId="urn:microsoft.com/office/officeart/2005/8/layout/process2"/>
    <dgm:cxn modelId="{B7E7E83E-4335-F44C-BD61-ACDCA122DF29}" type="presParOf" srcId="{9EBF91D6-B94B-6F4A-AA91-E96C5C1E762C}" destId="{5030D0E5-E57D-E04D-98D9-DA5291586D21}" srcOrd="1" destOrd="0" presId="urn:microsoft.com/office/officeart/2005/8/layout/process2"/>
    <dgm:cxn modelId="{71D49E55-9FC6-574C-A512-CC077A34DA19}" type="presParOf" srcId="{5030D0E5-E57D-E04D-98D9-DA5291586D21}" destId="{7ECB4A83-3057-F848-AAF3-0FE57E9A90AE}" srcOrd="0" destOrd="0" presId="urn:microsoft.com/office/officeart/2005/8/layout/process2"/>
    <dgm:cxn modelId="{B47C9B5C-6DD3-6342-AB69-2269CD3DE6FF}" type="presParOf" srcId="{9EBF91D6-B94B-6F4A-AA91-E96C5C1E762C}" destId="{A03F4554-17FC-5F4A-80D3-88388350499E}" srcOrd="2" destOrd="0" presId="urn:microsoft.com/office/officeart/2005/8/layout/process2"/>
    <dgm:cxn modelId="{3276513A-BF24-E647-A209-EE3718BDE7F9}" type="presParOf" srcId="{9EBF91D6-B94B-6F4A-AA91-E96C5C1E762C}" destId="{42DEFFB7-940B-4846-8BB6-6C8EB3648A31}" srcOrd="3" destOrd="0" presId="urn:microsoft.com/office/officeart/2005/8/layout/process2"/>
    <dgm:cxn modelId="{574C9FB7-AD53-E44D-A888-56592B579D92}" type="presParOf" srcId="{42DEFFB7-940B-4846-8BB6-6C8EB3648A31}" destId="{FF0E8693-98B3-F545-A06A-7FDA5917BA33}" srcOrd="0" destOrd="0" presId="urn:microsoft.com/office/officeart/2005/8/layout/process2"/>
    <dgm:cxn modelId="{E8B7ABB3-78B1-9847-BB64-950B30A41E63}" type="presParOf" srcId="{9EBF91D6-B94B-6F4A-AA91-E96C5C1E762C}" destId="{116E6689-E616-5B4E-BF8A-5DF0DBDA258E}" srcOrd="4" destOrd="0" presId="urn:microsoft.com/office/officeart/2005/8/layout/process2"/>
    <dgm:cxn modelId="{1F382A33-7ABD-F74B-A0B8-FFE719F70935}" type="presParOf" srcId="{9EBF91D6-B94B-6F4A-AA91-E96C5C1E762C}" destId="{5EB6F133-DC9E-4246-B4DF-030682FF85EC}" srcOrd="5" destOrd="0" presId="urn:microsoft.com/office/officeart/2005/8/layout/process2"/>
    <dgm:cxn modelId="{60DD5AAD-16D5-B744-8128-FA5C1D4552EE}" type="presParOf" srcId="{5EB6F133-DC9E-4246-B4DF-030682FF85EC}" destId="{4AB79C4C-18C0-1249-B14E-F6849417074D}" srcOrd="0" destOrd="0" presId="urn:microsoft.com/office/officeart/2005/8/layout/process2"/>
    <dgm:cxn modelId="{1697027B-4122-C647-A0B1-F888172F1222}" type="presParOf" srcId="{9EBF91D6-B94B-6F4A-AA91-E96C5C1E762C}" destId="{CE65817D-A195-1A4A-BE4B-BB9536E6F45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26AF2-BA92-2D47-9DAB-E3D5C8F5991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F00CBC6-9FFC-244E-A119-315ECE61C27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Helvetica" pitchFamily="2" charset="0"/>
            </a:rPr>
            <a:t>Implementation</a:t>
          </a:r>
        </a:p>
      </dgm:t>
    </dgm:pt>
    <dgm:pt modelId="{E9C8FA93-1C70-F848-84F1-5E681E6B1776}" type="parTrans" cxnId="{B70958E8-987A-7D41-A2AD-BC42D5909685}">
      <dgm:prSet/>
      <dgm:spPr/>
      <dgm:t>
        <a:bodyPr/>
        <a:lstStyle/>
        <a:p>
          <a:endParaRPr lang="en-US" sz="2800">
            <a:latin typeface="Helvetica" pitchFamily="2" charset="0"/>
          </a:endParaRPr>
        </a:p>
      </dgm:t>
    </dgm:pt>
    <dgm:pt modelId="{DBB91738-2A86-8F4E-8F78-8BC068452578}" type="sibTrans" cxnId="{B70958E8-987A-7D41-A2AD-BC42D5909685}">
      <dgm:prSet/>
      <dgm:spPr/>
      <dgm:t>
        <a:bodyPr/>
        <a:lstStyle/>
        <a:p>
          <a:endParaRPr lang="en-US" sz="2800">
            <a:latin typeface="Helvetica" pitchFamily="2" charset="0"/>
          </a:endParaRPr>
        </a:p>
      </dgm:t>
    </dgm:pt>
    <dgm:pt modelId="{9F8B672E-0987-F846-8982-57EB88A234C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b="1" dirty="0">
              <a:latin typeface="Helvetica" pitchFamily="2" charset="0"/>
            </a:rPr>
            <a:t>Findings &amp; Recommendations</a:t>
          </a:r>
        </a:p>
      </dgm:t>
    </dgm:pt>
    <dgm:pt modelId="{A68D6377-E49C-C641-AB7C-69E241F5A1ED}" type="parTrans" cxnId="{BC2894E8-4A8C-BD45-85E4-B5D2656A55B3}">
      <dgm:prSet/>
      <dgm:spPr/>
      <dgm:t>
        <a:bodyPr/>
        <a:lstStyle/>
        <a:p>
          <a:endParaRPr lang="en-US" sz="2800">
            <a:latin typeface="Helvetica" pitchFamily="2" charset="0"/>
          </a:endParaRPr>
        </a:p>
      </dgm:t>
    </dgm:pt>
    <dgm:pt modelId="{15D48D08-FD33-064D-BAAA-7889BC51612A}" type="sibTrans" cxnId="{BC2894E8-4A8C-BD45-85E4-B5D2656A55B3}">
      <dgm:prSet custT="1"/>
      <dgm:spPr>
        <a:solidFill>
          <a:schemeClr val="accent4"/>
        </a:solidFill>
      </dgm:spPr>
      <dgm:t>
        <a:bodyPr/>
        <a:lstStyle/>
        <a:p>
          <a:endParaRPr lang="en-US" sz="280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gm:t>
    </dgm:pt>
    <dgm:pt modelId="{5E4157E6-31A0-964D-962D-5AF8A3F894C1}" type="pres">
      <dgm:prSet presAssocID="{78526AF2-BA92-2D47-9DAB-E3D5C8F5991F}" presName="Name0" presStyleCnt="0">
        <dgm:presLayoutVars>
          <dgm:dir/>
          <dgm:resizeHandles val="exact"/>
        </dgm:presLayoutVars>
      </dgm:prSet>
      <dgm:spPr/>
    </dgm:pt>
    <dgm:pt modelId="{83D89782-D67B-7A4A-9C72-03573E524F6E}" type="pres">
      <dgm:prSet presAssocID="{9F8B672E-0987-F846-8982-57EB88A234CA}" presName="node" presStyleLbl="node1" presStyleIdx="0" presStyleCnt="2">
        <dgm:presLayoutVars>
          <dgm:bulletEnabled val="1"/>
        </dgm:presLayoutVars>
      </dgm:prSet>
      <dgm:spPr/>
    </dgm:pt>
    <dgm:pt modelId="{5D27270D-D381-9945-BE67-B6BCED82AAEB}" type="pres">
      <dgm:prSet presAssocID="{15D48D08-FD33-064D-BAAA-7889BC51612A}" presName="sibTrans" presStyleLbl="sibTrans2D1" presStyleIdx="0" presStyleCnt="1"/>
      <dgm:spPr/>
    </dgm:pt>
    <dgm:pt modelId="{E9743FC5-5DFB-6F4D-9E59-884ADF3EB57F}" type="pres">
      <dgm:prSet presAssocID="{15D48D08-FD33-064D-BAAA-7889BC51612A}" presName="connectorText" presStyleLbl="sibTrans2D1" presStyleIdx="0" presStyleCnt="1"/>
      <dgm:spPr/>
    </dgm:pt>
    <dgm:pt modelId="{B0AE4271-72AD-5B45-BC31-7AA69BFFCE0C}" type="pres">
      <dgm:prSet presAssocID="{5F00CBC6-9FFC-244E-A119-315ECE61C27F}" presName="node" presStyleLbl="node1" presStyleIdx="1" presStyleCnt="2">
        <dgm:presLayoutVars>
          <dgm:bulletEnabled val="1"/>
        </dgm:presLayoutVars>
      </dgm:prSet>
      <dgm:spPr/>
    </dgm:pt>
  </dgm:ptLst>
  <dgm:cxnLst>
    <dgm:cxn modelId="{932B6D16-3B06-4544-9D1B-02D187D1299F}" type="presOf" srcId="{15D48D08-FD33-064D-BAAA-7889BC51612A}" destId="{E9743FC5-5DFB-6F4D-9E59-884ADF3EB57F}" srcOrd="1" destOrd="0" presId="urn:microsoft.com/office/officeart/2005/8/layout/process1"/>
    <dgm:cxn modelId="{A4A8D6C0-008C-0F41-AEA0-925F67236B97}" type="presOf" srcId="{5F00CBC6-9FFC-244E-A119-315ECE61C27F}" destId="{B0AE4271-72AD-5B45-BC31-7AA69BFFCE0C}" srcOrd="0" destOrd="0" presId="urn:microsoft.com/office/officeart/2005/8/layout/process1"/>
    <dgm:cxn modelId="{2E0475C7-EDB8-4F43-9CEE-2A8B8C803D20}" type="presOf" srcId="{15D48D08-FD33-064D-BAAA-7889BC51612A}" destId="{5D27270D-D381-9945-BE67-B6BCED82AAEB}" srcOrd="0" destOrd="0" presId="urn:microsoft.com/office/officeart/2005/8/layout/process1"/>
    <dgm:cxn modelId="{841FABCD-A7F3-894E-A7B2-E74276A25458}" type="presOf" srcId="{78526AF2-BA92-2D47-9DAB-E3D5C8F5991F}" destId="{5E4157E6-31A0-964D-962D-5AF8A3F894C1}" srcOrd="0" destOrd="0" presId="urn:microsoft.com/office/officeart/2005/8/layout/process1"/>
    <dgm:cxn modelId="{799404CF-BFE5-E64C-8D65-E16EAA74FC73}" type="presOf" srcId="{9F8B672E-0987-F846-8982-57EB88A234CA}" destId="{83D89782-D67B-7A4A-9C72-03573E524F6E}" srcOrd="0" destOrd="0" presId="urn:microsoft.com/office/officeart/2005/8/layout/process1"/>
    <dgm:cxn modelId="{B70958E8-987A-7D41-A2AD-BC42D5909685}" srcId="{78526AF2-BA92-2D47-9DAB-E3D5C8F5991F}" destId="{5F00CBC6-9FFC-244E-A119-315ECE61C27F}" srcOrd="1" destOrd="0" parTransId="{E9C8FA93-1C70-F848-84F1-5E681E6B1776}" sibTransId="{DBB91738-2A86-8F4E-8F78-8BC068452578}"/>
    <dgm:cxn modelId="{BC2894E8-4A8C-BD45-85E4-B5D2656A55B3}" srcId="{78526AF2-BA92-2D47-9DAB-E3D5C8F5991F}" destId="{9F8B672E-0987-F846-8982-57EB88A234CA}" srcOrd="0" destOrd="0" parTransId="{A68D6377-E49C-C641-AB7C-69E241F5A1ED}" sibTransId="{15D48D08-FD33-064D-BAAA-7889BC51612A}"/>
    <dgm:cxn modelId="{19CDD06C-D2EC-DF4C-B9E3-7707215F4AAC}" type="presParOf" srcId="{5E4157E6-31A0-964D-962D-5AF8A3F894C1}" destId="{83D89782-D67B-7A4A-9C72-03573E524F6E}" srcOrd="0" destOrd="0" presId="urn:microsoft.com/office/officeart/2005/8/layout/process1"/>
    <dgm:cxn modelId="{ECF161C9-1A91-FB44-8C9D-8CB640B8991E}" type="presParOf" srcId="{5E4157E6-31A0-964D-962D-5AF8A3F894C1}" destId="{5D27270D-D381-9945-BE67-B6BCED82AAEB}" srcOrd="1" destOrd="0" presId="urn:microsoft.com/office/officeart/2005/8/layout/process1"/>
    <dgm:cxn modelId="{4C89853B-3F82-044F-85FB-338015A7A707}" type="presParOf" srcId="{5D27270D-D381-9945-BE67-B6BCED82AAEB}" destId="{E9743FC5-5DFB-6F4D-9E59-884ADF3EB57F}" srcOrd="0" destOrd="0" presId="urn:microsoft.com/office/officeart/2005/8/layout/process1"/>
    <dgm:cxn modelId="{FF6CB297-609F-BD48-AF4A-1EC1E19C7DCB}" type="presParOf" srcId="{5E4157E6-31A0-964D-962D-5AF8A3F894C1}" destId="{B0AE4271-72AD-5B45-BC31-7AA69BFFCE0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6AED7-A07A-394A-8CBA-F6823BA2C7E4}">
      <dsp:nvSpPr>
        <dsp:cNvPr id="0" name=""/>
        <dsp:cNvSpPr/>
      </dsp:nvSpPr>
      <dsp:spPr>
        <a:xfrm>
          <a:off x="-4734306" y="-725687"/>
          <a:ext cx="5639091" cy="5639091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EAC3C-8A5E-F848-BF6D-1C766BC42686}">
      <dsp:nvSpPr>
        <dsp:cNvPr id="0" name=""/>
        <dsp:cNvSpPr/>
      </dsp:nvSpPr>
      <dsp:spPr>
        <a:xfrm>
          <a:off x="639045" y="407339"/>
          <a:ext cx="5033334" cy="8375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8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Helvetica" pitchFamily="2" charset="0"/>
            </a:rPr>
            <a:t>A. Policies &amp; Practices</a:t>
          </a:r>
        </a:p>
      </dsp:txBody>
      <dsp:txXfrm>
        <a:off x="639045" y="407339"/>
        <a:ext cx="5033334" cy="837543"/>
      </dsp:txXfrm>
    </dsp:sp>
    <dsp:sp modelId="{BE1E0507-0ABD-6E4C-A299-60489C3EFD69}">
      <dsp:nvSpPr>
        <dsp:cNvPr id="0" name=""/>
        <dsp:cNvSpPr/>
      </dsp:nvSpPr>
      <dsp:spPr>
        <a:xfrm>
          <a:off x="58440" y="314078"/>
          <a:ext cx="1046929" cy="1046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E3162-4995-D344-88BE-E70558933DAC}">
      <dsp:nvSpPr>
        <dsp:cNvPr id="0" name=""/>
        <dsp:cNvSpPr/>
      </dsp:nvSpPr>
      <dsp:spPr>
        <a:xfrm>
          <a:off x="886352" y="1675086"/>
          <a:ext cx="4728887" cy="837543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8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Helvetica" pitchFamily="2" charset="0"/>
            </a:rPr>
            <a:t>B. Roles &amp; Responsibilities</a:t>
          </a:r>
        </a:p>
      </dsp:txBody>
      <dsp:txXfrm>
        <a:off x="886352" y="1675086"/>
        <a:ext cx="4728887" cy="837543"/>
      </dsp:txXfrm>
    </dsp:sp>
    <dsp:sp modelId="{D212B342-0DDD-BB43-AB0C-3EFEADD0F63B}">
      <dsp:nvSpPr>
        <dsp:cNvPr id="0" name=""/>
        <dsp:cNvSpPr/>
      </dsp:nvSpPr>
      <dsp:spPr>
        <a:xfrm>
          <a:off x="362887" y="1570393"/>
          <a:ext cx="1046929" cy="1046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3C1C0-E408-5C4C-9EEC-0E3D6D64EC45}">
      <dsp:nvSpPr>
        <dsp:cNvPr id="0" name=""/>
        <dsp:cNvSpPr/>
      </dsp:nvSpPr>
      <dsp:spPr>
        <a:xfrm>
          <a:off x="581905" y="2931401"/>
          <a:ext cx="5033334" cy="83754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8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Helvetica" pitchFamily="2" charset="0"/>
            </a:rPr>
            <a:t>C. Culture</a:t>
          </a:r>
        </a:p>
      </dsp:txBody>
      <dsp:txXfrm>
        <a:off x="581905" y="2931401"/>
        <a:ext cx="5033334" cy="837543"/>
      </dsp:txXfrm>
    </dsp:sp>
    <dsp:sp modelId="{06536DBE-7501-654A-B405-E786E87564A3}">
      <dsp:nvSpPr>
        <dsp:cNvPr id="0" name=""/>
        <dsp:cNvSpPr/>
      </dsp:nvSpPr>
      <dsp:spPr>
        <a:xfrm>
          <a:off x="58440" y="2826708"/>
          <a:ext cx="1046929" cy="1046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A48F-32C6-0540-8409-C9BCA80FDB87}">
      <dsp:nvSpPr>
        <dsp:cNvPr id="0" name=""/>
        <dsp:cNvSpPr/>
      </dsp:nvSpPr>
      <dsp:spPr>
        <a:xfrm>
          <a:off x="0" y="277155"/>
          <a:ext cx="7865533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53" tIns="374904" rIns="6104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Bylaws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Term limits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Conflict of interest</a:t>
          </a:r>
        </a:p>
      </dsp:txBody>
      <dsp:txXfrm>
        <a:off x="0" y="277155"/>
        <a:ext cx="7865533" cy="1417500"/>
      </dsp:txXfrm>
    </dsp:sp>
    <dsp:sp modelId="{FDFAF8D7-A85F-EF4B-A13F-4A37C1EC9AB2}">
      <dsp:nvSpPr>
        <dsp:cNvPr id="0" name=""/>
        <dsp:cNvSpPr/>
      </dsp:nvSpPr>
      <dsp:spPr>
        <a:xfrm>
          <a:off x="393276" y="11475"/>
          <a:ext cx="5505873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09" tIns="0" rIns="2081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Helvetica" pitchFamily="2" charset="0"/>
            </a:rPr>
            <a:t>Policies</a:t>
          </a:r>
        </a:p>
      </dsp:txBody>
      <dsp:txXfrm>
        <a:off x="419215" y="37414"/>
        <a:ext cx="5453995" cy="479482"/>
      </dsp:txXfrm>
    </dsp:sp>
    <dsp:sp modelId="{7D3CAC79-EB51-7948-B8A3-20DB15A34C14}">
      <dsp:nvSpPr>
        <dsp:cNvPr id="0" name=""/>
        <dsp:cNvSpPr/>
      </dsp:nvSpPr>
      <dsp:spPr>
        <a:xfrm>
          <a:off x="0" y="2057535"/>
          <a:ext cx="7865533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53" tIns="374904" rIns="6104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Chief executive performance evaluation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Meeting with auditors without staff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Process for selecting and orienting new members</a:t>
          </a:r>
        </a:p>
      </dsp:txBody>
      <dsp:txXfrm>
        <a:off x="0" y="2057535"/>
        <a:ext cx="7865533" cy="1417500"/>
      </dsp:txXfrm>
    </dsp:sp>
    <dsp:sp modelId="{6317DDC9-0CF5-C848-AC2B-629CB40FB01F}">
      <dsp:nvSpPr>
        <dsp:cNvPr id="0" name=""/>
        <dsp:cNvSpPr/>
      </dsp:nvSpPr>
      <dsp:spPr>
        <a:xfrm>
          <a:off x="393276" y="1791855"/>
          <a:ext cx="5505873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09" tIns="0" rIns="2081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Helvetica" pitchFamily="2" charset="0"/>
            </a:rPr>
            <a:t>Practices</a:t>
          </a:r>
        </a:p>
      </dsp:txBody>
      <dsp:txXfrm>
        <a:off x="419215" y="1817794"/>
        <a:ext cx="5453995" cy="479482"/>
      </dsp:txXfrm>
    </dsp:sp>
    <dsp:sp modelId="{53990560-6FB4-D44F-8AAD-50C3FBFC23A3}">
      <dsp:nvSpPr>
        <dsp:cNvPr id="0" name=""/>
        <dsp:cNvSpPr/>
      </dsp:nvSpPr>
      <dsp:spPr>
        <a:xfrm>
          <a:off x="0" y="3837915"/>
          <a:ext cx="7865533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453" tIns="374904" rIns="61045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Statement of board responsibilities and expectations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Helvetica" pitchFamily="2" charset="0"/>
            </a:rPr>
            <a:t>Written committee charters</a:t>
          </a:r>
        </a:p>
      </dsp:txBody>
      <dsp:txXfrm>
        <a:off x="0" y="3837915"/>
        <a:ext cx="7865533" cy="1105650"/>
      </dsp:txXfrm>
    </dsp:sp>
    <dsp:sp modelId="{F8C65AFF-66DB-464C-9C41-002CE2245F7F}">
      <dsp:nvSpPr>
        <dsp:cNvPr id="0" name=""/>
        <dsp:cNvSpPr/>
      </dsp:nvSpPr>
      <dsp:spPr>
        <a:xfrm>
          <a:off x="393276" y="3572235"/>
          <a:ext cx="5505873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09" tIns="0" rIns="2081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Helvetica" pitchFamily="2" charset="0"/>
            </a:rPr>
            <a:t>Other</a:t>
          </a:r>
        </a:p>
      </dsp:txBody>
      <dsp:txXfrm>
        <a:off x="419215" y="3598174"/>
        <a:ext cx="545399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C1DA3-098E-0247-9A60-7079D4A1EEEB}">
      <dsp:nvSpPr>
        <dsp:cNvPr id="0" name=""/>
        <dsp:cNvSpPr/>
      </dsp:nvSpPr>
      <dsp:spPr>
        <a:xfrm>
          <a:off x="723885" y="2910"/>
          <a:ext cx="2544028" cy="1082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" pitchFamily="2" charset="0"/>
            </a:rPr>
            <a:t>Planning</a:t>
          </a:r>
        </a:p>
      </dsp:txBody>
      <dsp:txXfrm>
        <a:off x="755592" y="34617"/>
        <a:ext cx="2480614" cy="1019151"/>
      </dsp:txXfrm>
    </dsp:sp>
    <dsp:sp modelId="{5030D0E5-E57D-E04D-98D9-DA5291586D21}">
      <dsp:nvSpPr>
        <dsp:cNvPr id="0" name=""/>
        <dsp:cNvSpPr/>
      </dsp:nvSpPr>
      <dsp:spPr>
        <a:xfrm rot="5400000">
          <a:off x="1792919" y="1112539"/>
          <a:ext cx="405961" cy="487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 rot="-5400000">
        <a:off x="1849754" y="1153135"/>
        <a:ext cx="292292" cy="284173"/>
      </dsp:txXfrm>
    </dsp:sp>
    <dsp:sp modelId="{A03F4554-17FC-5F4A-80D3-88388350499E}">
      <dsp:nvSpPr>
        <dsp:cNvPr id="0" name=""/>
        <dsp:cNvSpPr/>
      </dsp:nvSpPr>
      <dsp:spPr>
        <a:xfrm>
          <a:off x="723885" y="1626757"/>
          <a:ext cx="2544028" cy="1082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Helvetica" pitchFamily="2" charset="0"/>
            </a:rPr>
            <a:t>Information Gathering</a:t>
          </a:r>
          <a:endParaRPr lang="en-US" sz="2000" b="1" kern="1200" dirty="0">
            <a:latin typeface="Helvetica" pitchFamily="2" charset="0"/>
          </a:endParaRPr>
        </a:p>
      </dsp:txBody>
      <dsp:txXfrm>
        <a:off x="755592" y="1658464"/>
        <a:ext cx="2480614" cy="1019151"/>
      </dsp:txXfrm>
    </dsp:sp>
    <dsp:sp modelId="{42DEFFB7-940B-4846-8BB6-6C8EB3648A31}">
      <dsp:nvSpPr>
        <dsp:cNvPr id="0" name=""/>
        <dsp:cNvSpPr/>
      </dsp:nvSpPr>
      <dsp:spPr>
        <a:xfrm rot="5400000">
          <a:off x="1792919" y="2736387"/>
          <a:ext cx="405961" cy="487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 rot="-5400000">
        <a:off x="1849754" y="2776983"/>
        <a:ext cx="292292" cy="284173"/>
      </dsp:txXfrm>
    </dsp:sp>
    <dsp:sp modelId="{116E6689-E616-5B4E-BF8A-5DF0DBDA258E}">
      <dsp:nvSpPr>
        <dsp:cNvPr id="0" name=""/>
        <dsp:cNvSpPr/>
      </dsp:nvSpPr>
      <dsp:spPr>
        <a:xfrm>
          <a:off x="723885" y="3250605"/>
          <a:ext cx="2544028" cy="10825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" pitchFamily="2" charset="0"/>
            </a:rPr>
            <a:t>Findings &amp; Recommendations</a:t>
          </a:r>
        </a:p>
      </dsp:txBody>
      <dsp:txXfrm>
        <a:off x="755592" y="3282312"/>
        <a:ext cx="2480614" cy="1019151"/>
      </dsp:txXfrm>
    </dsp:sp>
    <dsp:sp modelId="{5EB6F133-DC9E-4246-B4DF-030682FF85EC}">
      <dsp:nvSpPr>
        <dsp:cNvPr id="0" name=""/>
        <dsp:cNvSpPr/>
      </dsp:nvSpPr>
      <dsp:spPr>
        <a:xfrm rot="5400000">
          <a:off x="1792919" y="4360235"/>
          <a:ext cx="405961" cy="487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 rot="-5400000">
        <a:off x="1849754" y="4400831"/>
        <a:ext cx="292292" cy="284173"/>
      </dsp:txXfrm>
    </dsp:sp>
    <dsp:sp modelId="{CE65817D-A195-1A4A-BE4B-BB9536E6F455}">
      <dsp:nvSpPr>
        <dsp:cNvPr id="0" name=""/>
        <dsp:cNvSpPr/>
      </dsp:nvSpPr>
      <dsp:spPr>
        <a:xfrm>
          <a:off x="723885" y="4874453"/>
          <a:ext cx="2544028" cy="1082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Helvetica" pitchFamily="2" charset="0"/>
            </a:rPr>
            <a:t>Implementation</a:t>
          </a:r>
          <a:endParaRPr lang="en-US" sz="2000" b="1" kern="1200" dirty="0">
            <a:latin typeface="Helvetica" pitchFamily="2" charset="0"/>
          </a:endParaRPr>
        </a:p>
      </dsp:txBody>
      <dsp:txXfrm>
        <a:off x="755592" y="4906160"/>
        <a:ext cx="2480614" cy="1019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89782-D67B-7A4A-9C72-03573E524F6E}">
      <dsp:nvSpPr>
        <dsp:cNvPr id="0" name=""/>
        <dsp:cNvSpPr/>
      </dsp:nvSpPr>
      <dsp:spPr>
        <a:xfrm>
          <a:off x="2098" y="0"/>
          <a:ext cx="4475911" cy="1141791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Helvetica" pitchFamily="2" charset="0"/>
            </a:rPr>
            <a:t>Findings &amp; Recommendations</a:t>
          </a:r>
        </a:p>
      </dsp:txBody>
      <dsp:txXfrm>
        <a:off x="35540" y="33442"/>
        <a:ext cx="4409027" cy="1074907"/>
      </dsp:txXfrm>
    </dsp:sp>
    <dsp:sp modelId="{5D27270D-D381-9945-BE67-B6BCED82AAEB}">
      <dsp:nvSpPr>
        <dsp:cNvPr id="0" name=""/>
        <dsp:cNvSpPr/>
      </dsp:nvSpPr>
      <dsp:spPr>
        <a:xfrm>
          <a:off x="4925601" y="15882"/>
          <a:ext cx="948893" cy="1110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bg2">
                <a:lumMod val="50000"/>
              </a:schemeClr>
            </a:solidFill>
            <a:latin typeface="Helvetica" pitchFamily="2" charset="0"/>
          </a:endParaRPr>
        </a:p>
      </dsp:txBody>
      <dsp:txXfrm>
        <a:off x="4925601" y="237887"/>
        <a:ext cx="664225" cy="666016"/>
      </dsp:txXfrm>
    </dsp:sp>
    <dsp:sp modelId="{B0AE4271-72AD-5B45-BC31-7AA69BFFCE0C}">
      <dsp:nvSpPr>
        <dsp:cNvPr id="0" name=""/>
        <dsp:cNvSpPr/>
      </dsp:nvSpPr>
      <dsp:spPr>
        <a:xfrm>
          <a:off x="6268375" y="0"/>
          <a:ext cx="4475911" cy="114179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Helvetica" pitchFamily="2" charset="0"/>
            </a:rPr>
            <a:t>Implementation</a:t>
          </a:r>
        </a:p>
      </dsp:txBody>
      <dsp:txXfrm>
        <a:off x="6301817" y="33442"/>
        <a:ext cx="4409027" cy="10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D60233-A88D-4545-8A97-291365CF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37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6F883F7-1FB2-4A7A-839B-A3CC8B77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11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69ADD-0199-D34A-8E4D-60EEE20CB6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E2FAA39-01FA-774E-98F3-0394376D9AC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7375F-D830-4A6B-8BC1-B1E250D526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4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A6442-9EBD-FC4E-A26F-1DD790618D6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98866-7717-3F4B-97AD-402B7648D9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81746B8-17CE-C746-AED7-9698378A84A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6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EA559-23E4-614E-904C-B07D1E4B4BF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615C3-E05C-6045-9B08-41E85277E8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A00DE93-8182-4C48-8D10-8B72849F001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D7200-11D9-AB44-9837-500704BCFEE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31F32-689E-4045-819E-3B6FBF70A3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D420EEE-8769-7F41-8435-47F5CC08C82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3C39E-0D95-4563-8922-E42F6F2E9EF4}"/>
              </a:ext>
            </a:extLst>
          </p:cNvPr>
          <p:cNvSpPr txBox="1"/>
          <p:nvPr/>
        </p:nvSpPr>
        <p:spPr>
          <a:xfrm>
            <a:off x="1521671" y="5355771"/>
            <a:ext cx="174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MERRILL</a:t>
            </a:r>
          </a:p>
        </p:txBody>
      </p:sp>
    </p:spTree>
    <p:extLst>
      <p:ext uri="{BB962C8B-B14F-4D97-AF65-F5344CB8AC3E}">
        <p14:creationId xmlns:p14="http://schemas.microsoft.com/office/powerpoint/2010/main" val="3845062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2E4FB-A640-2E4E-B07F-33F2BD8869C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3520A-C91D-784F-9DBD-A00BE34610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1C57249-B96F-2D41-9FF2-52DC409B471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2E4FB-A640-2E4E-B07F-33F2BD8869C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3520A-C91D-784F-9DBD-A00BE34610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1C57249-B96F-2D41-9FF2-52DC409B471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5FBA6-6C5B-6440-9A4C-1095F9A6A14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3FBA7-FC9F-0B44-AFF9-FD12EDEDA9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4D20F3F-5FE8-6740-A960-0D9D40BDDCB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95418-5B86-4C4E-91CE-4CBD12FE1D6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74E3-FBF6-9048-BAF8-3FC9C11DCF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22193E1-14CF-174A-8FA0-AF2B5A1417E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0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7090-5305-2A49-A716-9A8A00CE0DC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3353-8853-F343-8834-18FC5D69B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9752DB6-93DD-2147-B444-E12E8879451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54C9-C8E7-CD47-BA03-4EFD6DBDD6E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E6AE6-11CF-A94A-ADE8-1652353571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461F588-A00D-204B-8F71-682D8A98B73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EA1E7-4DB0-2447-91A8-CCDC54D4BC1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23F6E-C9BF-B940-98AA-D1F7FDB06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63905E1-553E-254A-8D23-D1D906E36A2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83F7-1FB2-4A7A-839B-A3CC8B7756A2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43AF3-23C8-C647-9B17-AF39011B66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8A0E2-FF42-3B48-BA2D-2AB392F12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FBDA3B0-3337-5149-AB1D-2709D0196D5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31766" y="3629205"/>
            <a:ext cx="3017210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00502"/>
            <a:ext cx="2745387" cy="49338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31766" y="3909432"/>
            <a:ext cx="2943225" cy="13102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TIME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31766" y="1312316"/>
            <a:ext cx="5385821" cy="203666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1766" y="3629205"/>
            <a:ext cx="3017210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00502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840195" y="983456"/>
            <a:ext cx="6897687" cy="4891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3429000"/>
            <a:ext cx="3235325" cy="16637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Some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3429000"/>
            <a:ext cx="3235325" cy="16637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Some text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4271963" y="1471613"/>
            <a:ext cx="7920037" cy="3352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72743" y="0"/>
            <a:ext cx="7919256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72049" y="0"/>
            <a:ext cx="7219949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606533"/>
            <a:ext cx="3932237" cy="1600200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5923" y="9763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6" y="2889465"/>
            <a:ext cx="3932237" cy="2381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5936" y="24343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2049" y="0"/>
            <a:ext cx="7219949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5936" y="24343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 Ev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31766" y="681644"/>
            <a:ext cx="4020444" cy="2161309"/>
          </a:xfrm>
        </p:spPr>
        <p:txBody>
          <a:bodyPr>
            <a:noAutofit/>
          </a:bodyPr>
          <a:lstStyle/>
          <a:p>
            <a:pPr algn="l"/>
            <a:r>
              <a:rPr lang="en-US" sz="4800" cap="all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800" cap="all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1766" y="3511568"/>
            <a:ext cx="3025834" cy="488931"/>
          </a:xfrm>
        </p:spPr>
        <p:txBody>
          <a:bodyPr>
            <a:normAutofit/>
          </a:bodyPr>
          <a:lstStyle>
            <a:lvl1pPr marL="228600" indent="-228600">
              <a:buFont typeface="Calibri Light" panose="020F0302020204030204" pitchFamily="34" charset="0"/>
              <a:buChar char="→"/>
              <a:defRPr/>
            </a:lvl1pPr>
          </a:lstStyle>
          <a:p>
            <a:pPr algn="l"/>
            <a:r>
              <a:rPr lang="en-US" sz="180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subtitle style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10150" y="681038"/>
            <a:ext cx="6573838" cy="5053012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2018 Workshop for Board Professionals</a:t>
            </a:r>
          </a:p>
          <a:p>
            <a:pPr lvl="1"/>
            <a:r>
              <a:rPr lang="en-US" dirty="0"/>
              <a:t>April 20 – 22, 2018 | San Francisco, CA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2018 National Conference on Trusteeship</a:t>
            </a:r>
          </a:p>
          <a:p>
            <a:pPr lvl="1"/>
            <a:r>
              <a:rPr lang="en-US" dirty="0"/>
              <a:t>April 22 – 24, 2018 | San Francisco, CA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[Webinar]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w webin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556084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1697" y="4904818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01850" y="5149850"/>
            <a:ext cx="9805988" cy="8986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value your feedback.  Please complete the evaluation that has been distributed today and return it to an AGB staff member.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6508" y="3951305"/>
            <a:ext cx="44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556084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01697" y="4904818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056508" y="3951305"/>
            <a:ext cx="44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4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827507" y="240632"/>
            <a:ext cx="4572001" cy="818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75430" y="1296833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68882" y="1812925"/>
            <a:ext cx="3251200" cy="504507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B&amp;W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70465" y="5598694"/>
            <a:ext cx="3249612" cy="865187"/>
          </a:xfrm>
          <a:solidFill>
            <a:schemeClr val="tx2">
              <a:alpha val="67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/>
              <a:t>Edit Master text styles</a:t>
            </a:r>
          </a:p>
          <a:p>
            <a:pPr lvl="1"/>
            <a:r>
              <a:rPr lang="en-US" sz="1600"/>
              <a:t>Second level</a:t>
            </a:r>
          </a:p>
          <a:p>
            <a:pPr lvl="2"/>
            <a:r>
              <a:rPr lang="en-US" sz="1600"/>
              <a:t>Third level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66576" y="1812757"/>
            <a:ext cx="3251200" cy="504507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B&amp;W picture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65779" y="5598693"/>
            <a:ext cx="3249612" cy="865187"/>
          </a:xfrm>
          <a:solidFill>
            <a:schemeClr val="tx2">
              <a:alpha val="67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600"/>
              <a:t>Edit Master text styles</a:t>
            </a:r>
          </a:p>
          <a:p>
            <a:pPr lvl="1"/>
            <a:r>
              <a:rPr lang="en-US" sz="1600"/>
              <a:t>Second level</a:t>
            </a:r>
          </a:p>
          <a:p>
            <a:pPr lvl="2"/>
            <a:r>
              <a:rPr lang="en-US" sz="160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75430" y="1296833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INAR - Interact w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03344" y="0"/>
            <a:ext cx="6088655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1767" y="681644"/>
            <a:ext cx="3234945" cy="2161309"/>
          </a:xfrm>
        </p:spPr>
        <p:txBody>
          <a:bodyPr>
            <a:noAutofit/>
          </a:bodyPr>
          <a:lstStyle/>
          <a:p>
            <a:pPr algn="l"/>
            <a:r>
              <a:rPr lang="en-US" sz="440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4400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73853" y="686046"/>
            <a:ext cx="3141313" cy="3886200"/>
            <a:chOff x="381001" y="1371600"/>
            <a:chExt cx="3580269" cy="4411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3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00200"/>
              <a:ext cx="433402" cy="198314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:\AA - current projects\Recent Screen Shots\G2W\G2W 5.0\attendee\panel audio_ question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5" y="1371600"/>
              <a:ext cx="3188161" cy="441166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41"/>
            <p:cNvSpPr/>
            <p:nvPr/>
          </p:nvSpPr>
          <p:spPr>
            <a:xfrm>
              <a:off x="381002" y="1742364"/>
              <a:ext cx="433402" cy="304800"/>
            </a:xfrm>
            <a:prstGeom prst="roundRect">
              <a:avLst>
                <a:gd name="adj" fmla="val 9951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2"/>
            <p:cNvSpPr/>
            <p:nvPr/>
          </p:nvSpPr>
          <p:spPr>
            <a:xfrm>
              <a:off x="819957" y="1600200"/>
              <a:ext cx="3141313" cy="1338133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43"/>
            <p:cNvSpPr/>
            <p:nvPr/>
          </p:nvSpPr>
          <p:spPr>
            <a:xfrm>
              <a:off x="814402" y="2938333"/>
              <a:ext cx="3141313" cy="2090867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7273854" y="4877677"/>
            <a:ext cx="4293858" cy="1509610"/>
          </a:xfrm>
        </p:spPr>
        <p:txBody>
          <a:bodyPr>
            <a:normAutofit/>
          </a:bodyPr>
          <a:lstStyle>
            <a:lvl1pPr marL="228600" indent="-228600">
              <a:buFont typeface="Calibri Light" panose="020F0302020204030204" pitchFamily="34" charset="0"/>
              <a:buChar char="→"/>
              <a:defRPr/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subtitle style</a:t>
            </a:r>
            <a:endParaRPr lang="en-US" sz="1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03344" y="0"/>
            <a:ext cx="6088655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31766" y="317726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6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386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19300"/>
            <a:ext cx="10746387" cy="379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6386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4200" y="2019300"/>
            <a:ext cx="8460386" cy="379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2019301"/>
            <a:ext cx="1981200" cy="37909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1588"/>
            <a:ext cx="10515600" cy="2852737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1850" y="4282160"/>
            <a:ext cx="4540250" cy="409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31850" y="4282160"/>
            <a:ext cx="4540250" cy="409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934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534" y="1822450"/>
            <a:ext cx="5181600" cy="435133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56266" y="1822450"/>
            <a:ext cx="15934" cy="4351338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6156266" y="1822450"/>
            <a:ext cx="15934" cy="4351338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6387" cy="1325563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33400" y="365126"/>
            <a:ext cx="0" cy="1325562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3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6048481"/>
            <a:ext cx="2745387" cy="4933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E4DB3E-26BC-4230-B4D6-76ADEF8F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7" y="1371751"/>
            <a:ext cx="4020444" cy="2161309"/>
          </a:xfrm>
        </p:spPr>
        <p:txBody>
          <a:bodyPr>
            <a:noAutofit/>
          </a:bodyPr>
          <a:lstStyle/>
          <a:p>
            <a:pPr algn="l"/>
            <a:r>
              <a:rPr lang="en-US" sz="3600" cap="all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edit Master title style</a:t>
            </a:r>
            <a:endParaRPr lang="en-US" sz="3600" cap="all" dirty="0">
              <a:solidFill>
                <a:srgbClr val="542D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C04A21-6124-4928-99BF-B62F7A96BD1E}"/>
              </a:ext>
            </a:extLst>
          </p:cNvPr>
          <p:cNvCxnSpPr/>
          <p:nvPr userDrawn="1"/>
        </p:nvCxnSpPr>
        <p:spPr>
          <a:xfrm>
            <a:off x="631766" y="3781110"/>
            <a:ext cx="2177935" cy="0"/>
          </a:xfrm>
          <a:prstGeom prst="line">
            <a:avLst/>
          </a:prstGeom>
          <a:ln w="165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3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all" baseline="0" dirty="0">
          <a:solidFill>
            <a:srgbClr val="542D8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b.org/store/an-anatomy-of-good-board-governance-in-higher-educ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gb.org/product/assessing-board-performance-a-practical-guide-for-college-university-system-and-foundation-boards/" TargetMode="External"/><Relationship Id="rId5" Type="http://schemas.openxmlformats.org/officeDocument/2006/relationships/hyperlink" Target="https://agb.org/product/institutionally-related-foundation-boards-an-introductory-guide-for-board-members/" TargetMode="External"/><Relationship Id="rId4" Type="http://schemas.openxmlformats.org/officeDocument/2006/relationships/hyperlink" Target="https://agb.org/product/higher-education-governing-boards-an-introductory-guide-for-members-of-college-university-and-system-board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1766" y="3909432"/>
            <a:ext cx="5464234" cy="1310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Helvetica Light"/>
              </a:rPr>
              <a:t>March 28, 2019</a:t>
            </a:r>
          </a:p>
          <a:p>
            <a:pPr marL="0" indent="0">
              <a:buNone/>
            </a:pPr>
            <a:endParaRPr lang="en-US" sz="2200" b="1" dirty="0">
              <a:latin typeface="Helvetica Light"/>
            </a:endParaRPr>
          </a:p>
          <a:p>
            <a:pPr marL="0" indent="0">
              <a:buNone/>
            </a:pPr>
            <a:r>
              <a:rPr lang="en-US" sz="2200" b="1" dirty="0">
                <a:latin typeface="Helvetica Light"/>
              </a:rPr>
              <a:t>Dr. James E. Lyons, Sr.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1765" y="1638300"/>
            <a:ext cx="5464234" cy="1581139"/>
          </a:xfrm>
        </p:spPr>
        <p:txBody>
          <a:bodyPr/>
          <a:lstStyle/>
          <a:p>
            <a:r>
              <a:rPr lang="en-US" sz="3600" b="1" cap="none" dirty="0">
                <a:latin typeface="Helvetica Neue Bold Condensed"/>
              </a:rPr>
              <a:t>Building Board Engagement Through Board Assessments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08181-3089-B54F-BE25-2691F28D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827" y="0"/>
            <a:ext cx="5036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6338A6-BED7-4913-86CB-604931F2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solidFill>
                  <a:srgbClr val="542988"/>
                </a:solidFill>
                <a:latin typeface="Helvetica Neue Bold Condensed"/>
                <a:ea typeface="+mj-ea"/>
              </a:rPr>
              <a:t>Board Culture</a:t>
            </a:r>
            <a:endParaRPr lang="en-US" sz="4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C10FFE-F53D-AA40-94C0-38F99D8B6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48069"/>
              </p:ext>
            </p:extLst>
          </p:nvPr>
        </p:nvGraphicFramePr>
        <p:xfrm>
          <a:off x="838200" y="1543723"/>
          <a:ext cx="7538357" cy="4840741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787502">
                  <a:extLst>
                    <a:ext uri="{9D8B030D-6E8A-4147-A177-3AD203B41FA5}">
                      <a16:colId xmlns:a16="http://schemas.microsoft.com/office/drawing/2014/main" val="2601764359"/>
                    </a:ext>
                  </a:extLst>
                </a:gridCol>
                <a:gridCol w="3750855">
                  <a:extLst>
                    <a:ext uri="{9D8B030D-6E8A-4147-A177-3AD203B41FA5}">
                      <a16:colId xmlns:a16="http://schemas.microsoft.com/office/drawing/2014/main" val="732431735"/>
                    </a:ext>
                  </a:extLst>
                </a:gridCol>
              </a:tblGrid>
              <a:tr h="6539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UNHEALTHY BOARDS </a:t>
                      </a:r>
                      <a:br>
                        <a:rPr lang="en-US" sz="1800" dirty="0">
                          <a:effectLst/>
                          <a:latin typeface="Helvetica" pitchFamily="2" charset="0"/>
                        </a:rPr>
                      </a:b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ARE MARKED BY: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HEALTHY BOARDS </a:t>
                      </a:r>
                      <a:br>
                        <a:rPr lang="en-US" sz="1800" dirty="0">
                          <a:effectLst/>
                          <a:latin typeface="Helvetica" pitchFamily="2" charset="0"/>
                        </a:rPr>
                      </a:b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ARE MARKED BY: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476618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Dominant inner circle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Distributed influence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52741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Individual convictions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Collective wisdom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66013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Close-minded speakers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Open-minded listeners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57563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Back-channel agitation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Constructive dissent 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32940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Opacity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Transparency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27931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Seepage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Confidentiality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23263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Disengagement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Diligence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82985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Disregard and distrust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Respect and trust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9048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Ambiguous expectations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Clear expectations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79423"/>
                  </a:ext>
                </a:extLst>
              </a:tr>
              <a:tr h="418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Collective impunity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itchFamily="2" charset="0"/>
                        </a:rPr>
                        <a:t>Mutual accountability</a:t>
                      </a:r>
                      <a:endParaRPr lang="en-US" sz="1800" dirty="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05832"/>
                  </a:ext>
                </a:extLst>
              </a:tr>
            </a:tbl>
          </a:graphicData>
        </a:graphic>
      </p:graphicFrame>
      <p:sp>
        <p:nvSpPr>
          <p:cNvPr id="8" name="Title 5">
            <a:extLst>
              <a:ext uri="{FF2B5EF4-FFF2-40B4-BE49-F238E27FC236}">
                <a16:creationId xmlns:a16="http://schemas.microsoft.com/office/drawing/2014/main" id="{7B747175-1752-0B47-8D27-4F9A8C69231C}"/>
              </a:ext>
            </a:extLst>
          </p:cNvPr>
          <p:cNvSpPr txBox="1">
            <a:spLocks/>
          </p:cNvSpPr>
          <p:nvPr/>
        </p:nvSpPr>
        <p:spPr>
          <a:xfrm>
            <a:off x="364254" y="6384464"/>
            <a:ext cx="8486248" cy="440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baseline="0">
                <a:solidFill>
                  <a:srgbClr val="542D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5875" indent="-15875" algn="ctr">
              <a:lnSpc>
                <a:spcPct val="10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📒 </a:t>
            </a:r>
            <a:r>
              <a:rPr lang="en-US" sz="1400" cap="none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“The Bedrock of Board Culture” by Richard </a:t>
            </a:r>
            <a:r>
              <a:rPr lang="en-US" sz="1400" cap="none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Chait,</a:t>
            </a:r>
            <a:r>
              <a:rPr lang="en-US" sz="1400" i="1" cap="none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Trusteeship</a:t>
            </a:r>
            <a:r>
              <a:rPr lang="en-US" sz="1400" cap="none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Magazine (May/June 2016)</a:t>
            </a:r>
            <a:endParaRPr lang="en-US" sz="1400" cap="none" dirty="0">
              <a:solidFill>
                <a:schemeClr val="tx2">
                  <a:lumMod val="75000"/>
                </a:schemeClr>
              </a:solidFill>
              <a:effectLst/>
              <a:latin typeface="Helvetica" pitchFamily="2" charset="0"/>
              <a:ea typeface="+mj-ea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5B17E6A-19D1-8C4E-8663-71B09FFF1001}"/>
              </a:ext>
            </a:extLst>
          </p:cNvPr>
          <p:cNvSpPr/>
          <p:nvPr/>
        </p:nvSpPr>
        <p:spPr>
          <a:xfrm>
            <a:off x="8638232" y="616784"/>
            <a:ext cx="3420300" cy="1853877"/>
          </a:xfrm>
          <a:prstGeom prst="wedgeRoundRectCallout">
            <a:avLst>
              <a:gd name="adj1" fmla="val -59625"/>
              <a:gd name="adj2" fmla="val -2345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5875" lvl="1" algn="ctr"/>
            <a:r>
              <a:rPr lang="en-US" sz="2400" b="1" dirty="0">
                <a:latin typeface="Helvetica" pitchFamily="2" charset="0"/>
              </a:rPr>
              <a:t>Leadership</a:t>
            </a:r>
          </a:p>
          <a:p>
            <a:pPr marL="15875" lvl="1" algn="ctr"/>
            <a:r>
              <a:rPr lang="en-US" sz="2400" b="1" dirty="0">
                <a:latin typeface="Helvetica" pitchFamily="2" charset="0"/>
              </a:rPr>
              <a:t>Shared governance</a:t>
            </a:r>
          </a:p>
          <a:p>
            <a:pPr marL="15875" lvl="1" algn="ctr"/>
            <a:r>
              <a:rPr lang="en-US" sz="2400" b="1" dirty="0">
                <a:latin typeface="Helvetica" pitchFamily="2" charset="0"/>
              </a:rPr>
              <a:t>Board meetings</a:t>
            </a:r>
          </a:p>
          <a:p>
            <a:pPr marL="15875" lvl="1" algn="ctr"/>
            <a:r>
              <a:rPr lang="en-US" sz="2400" b="1" dirty="0">
                <a:latin typeface="Helvetica" pitchFamily="2" charset="0"/>
              </a:rPr>
              <a:t>Philanthropy</a:t>
            </a:r>
          </a:p>
        </p:txBody>
      </p:sp>
    </p:spTree>
    <p:extLst>
      <p:ext uri="{BB962C8B-B14F-4D97-AF65-F5344CB8AC3E}">
        <p14:creationId xmlns:p14="http://schemas.microsoft.com/office/powerpoint/2010/main" val="266223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B0F5-4024-4512-8A2E-ABC3E4516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7" y="681644"/>
            <a:ext cx="5428070" cy="2161309"/>
          </a:xfrm>
        </p:spPr>
        <p:txBody>
          <a:bodyPr/>
          <a:lstStyle/>
          <a:p>
            <a:r>
              <a:rPr lang="en-US" sz="4000" dirty="0"/>
              <a:t>How to conduct a board assessment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BBBAAB-0FA6-124A-A7ED-D0897C163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884588"/>
              </p:ext>
            </p:extLst>
          </p:nvPr>
        </p:nvGraphicFramePr>
        <p:xfrm>
          <a:off x="7217229" y="457200"/>
          <a:ext cx="3991800" cy="595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68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7B3F-90D6-7945-AB44-3466EB632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Analysis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Report(s)</a:t>
            </a:r>
          </a:p>
          <a:p>
            <a:pPr marL="687388" lvl="1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Helvetica" pitchFamily="2" charset="0"/>
              </a:rPr>
              <a:t>Executive summary</a:t>
            </a:r>
          </a:p>
          <a:p>
            <a:pPr marL="687388" lvl="1" indent="-336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Helvetica" pitchFamily="2" charset="0"/>
              </a:rPr>
              <a:t>Detailed (data, etc.)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Board presentation and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B2B9D-3166-5044-A213-16BD22638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Action items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Timeline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Delegation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Helvetica" pitchFamily="2" charset="0"/>
              </a:rPr>
              <a:t>Follow up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latin typeface="Helvetica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50B08A-CCA9-D34D-A3DE-D311610A6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720516"/>
              </p:ext>
            </p:extLst>
          </p:nvPr>
        </p:nvGraphicFramePr>
        <p:xfrm>
          <a:off x="838200" y="507395"/>
          <a:ext cx="10746386" cy="114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23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21B8-EE98-C14F-B8C5-A6AA70AB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7" y="681644"/>
            <a:ext cx="4978619" cy="2161309"/>
          </a:xfrm>
        </p:spPr>
        <p:txBody>
          <a:bodyPr/>
          <a:lstStyle/>
          <a:p>
            <a:r>
              <a:rPr lang="en-US" sz="4000" dirty="0"/>
              <a:t>Using What </a:t>
            </a:r>
            <a:br>
              <a:rPr lang="en-US" sz="4000" dirty="0"/>
            </a:br>
            <a:r>
              <a:rPr lang="en-US" sz="4000" dirty="0"/>
              <a:t>You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A65C6-0DFB-254A-8E31-828B0F79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386" y="4002878"/>
            <a:ext cx="4107885" cy="205428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“All happy families are alike;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each unhappy family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is unhappy in its own way.”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Leo Tolstoy, </a:t>
            </a:r>
            <a:r>
              <a:rPr lang="en-US" sz="1800" i="1" dirty="0">
                <a:solidFill>
                  <a:schemeClr val="bg1"/>
                </a:solidFill>
              </a:rPr>
              <a:t>Anna Karenina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4EA5A-01A8-E449-9A41-7FC5C6D0E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386" y="666298"/>
            <a:ext cx="4107885" cy="32165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605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76407-CF2E-2448-A423-6886F82D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4" y="0"/>
            <a:ext cx="121947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3535E-0BE3-1147-A03C-1BC2E113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467"/>
            <a:ext cx="10683934" cy="1100380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bg1"/>
                </a:solidFill>
                <a:latin typeface="Chalkboard" panose="03050602040202020205" pitchFamily="66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Lessons from AGB </a:t>
            </a:r>
            <a:br>
              <a:rPr lang="en-US" sz="3600" b="1" cap="none" dirty="0">
                <a:solidFill>
                  <a:schemeClr val="bg1"/>
                </a:solidFill>
                <a:latin typeface="Chalkboard" panose="03050602040202020205" pitchFamily="66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600" b="1" cap="none" dirty="0">
                <a:solidFill>
                  <a:schemeClr val="bg1"/>
                </a:solidFill>
                <a:latin typeface="Chalkboard" panose="03050602040202020205" pitchFamily="66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about Board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08C6-ABD8-1545-A432-4FDDE165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0933"/>
            <a:ext cx="5181600" cy="4351338"/>
          </a:xfrm>
        </p:spPr>
        <p:txBody>
          <a:bodyPr>
            <a:noAutofit/>
          </a:bodyPr>
          <a:lstStyle/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Pay attention to the process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Encourage commitment and candor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Focus on the present, and look ahead to the future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Lean into difficult conversations to expose the underlying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A068-8AC7-E847-9800-5FAEFCFD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34" y="1650933"/>
            <a:ext cx="5181600" cy="4351338"/>
          </a:xfrm>
        </p:spPr>
        <p:txBody>
          <a:bodyPr>
            <a:normAutofit/>
          </a:bodyPr>
          <a:lstStyle/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Create a task force to tackle the problems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Do your homework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Be patient and fearless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Celebrate, renew, </a:t>
            </a:r>
            <a:r>
              <a:rPr lang="en-US" i="1" dirty="0">
                <a:solidFill>
                  <a:schemeClr val="bg1"/>
                </a:solidFill>
                <a:latin typeface="Chalkboard" panose="03050602040202020205" pitchFamily="66" charset="77"/>
              </a:rPr>
              <a:t>and</a:t>
            </a: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 let go</a:t>
            </a:r>
          </a:p>
          <a:p>
            <a:pPr marL="458788" lvl="0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Harness the wisdom, energy, and power of your own board members</a:t>
            </a:r>
          </a:p>
        </p:txBody>
      </p:sp>
    </p:spTree>
    <p:extLst>
      <p:ext uri="{BB962C8B-B14F-4D97-AF65-F5344CB8AC3E}">
        <p14:creationId xmlns:p14="http://schemas.microsoft.com/office/powerpoint/2010/main" val="374581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AB97-BF1C-4EAD-863A-B2D76B36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Suggested AGB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6643-B7A5-45F1-8AA5-AA6822E37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366225"/>
            <a:ext cx="10746387" cy="495591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Helvetica" pitchFamily="2" charset="0"/>
              </a:rPr>
              <a:t>Samples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Appendix: Board Member Commitment Statement, </a:t>
            </a:r>
            <a:r>
              <a:rPr lang="en-US" sz="1800" i="1" dirty="0">
                <a:latin typeface="Helvetica" pitchFamily="2" charset="0"/>
              </a:rPr>
              <a:t>The Governance Committee—Public Institutions </a:t>
            </a:r>
            <a:r>
              <a:rPr lang="en-US" sz="1800" dirty="0">
                <a:latin typeface="Helvetica" pitchFamily="2" charset="0"/>
              </a:rPr>
              <a:t>(AGB, 2019); </a:t>
            </a:r>
            <a:r>
              <a:rPr lang="en-US" sz="1800" i="1" dirty="0">
                <a:latin typeface="Helvetica" pitchFamily="2" charset="0"/>
              </a:rPr>
              <a:t>The Governance Committee—Independent Institutions </a:t>
            </a:r>
            <a:r>
              <a:rPr lang="en-US" sz="1800" dirty="0">
                <a:latin typeface="Helvetica" pitchFamily="2" charset="0"/>
              </a:rPr>
              <a:t>(AGB, 2013); </a:t>
            </a:r>
            <a:r>
              <a:rPr lang="en-US" sz="1800" i="1" dirty="0">
                <a:latin typeface="Helvetica" pitchFamily="2" charset="0"/>
              </a:rPr>
              <a:t>The Governance Committee—Foundation Boards</a:t>
            </a:r>
            <a:r>
              <a:rPr lang="en-US" sz="1800" dirty="0">
                <a:latin typeface="Helvetica" pitchFamily="2" charset="0"/>
              </a:rPr>
              <a:t> (AGB, 2014)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Excerpt from 2017 AGB Board Assessment Survey (available on request from AGB Consulting)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Individual Board Member Survey, </a:t>
            </a:r>
            <a:r>
              <a:rPr lang="en-US" sz="1800" i="1" dirty="0">
                <a:latin typeface="Helvetica" pitchFamily="2" charset="0"/>
                <a:cs typeface="Apple Chancery" panose="03020702040506060504" pitchFamily="66" charset="-79"/>
              </a:rPr>
              <a:t>Assessing Board Performance</a:t>
            </a:r>
            <a:r>
              <a:rPr lang="en-US" sz="1800" dirty="0">
                <a:latin typeface="Helvetica" pitchFamily="2" charset="0"/>
                <a:cs typeface="Apple Chancery" panose="03020702040506060504" pitchFamily="66" charset="-79"/>
              </a:rPr>
              <a:t> (AGB, 2018)</a:t>
            </a:r>
            <a:endParaRPr lang="en-US" sz="1800" dirty="0">
              <a:latin typeface="Helvetica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Board Chair Survey from </a:t>
            </a:r>
            <a:r>
              <a:rPr lang="en-US" sz="1800" i="1" dirty="0">
                <a:latin typeface="Helvetica" pitchFamily="2" charset="0"/>
                <a:cs typeface="Apple Chancery" panose="03020702040506060504" pitchFamily="66" charset="-79"/>
              </a:rPr>
              <a:t>Assessing Board Performance</a:t>
            </a:r>
            <a:r>
              <a:rPr lang="en-US" sz="1800" dirty="0">
                <a:latin typeface="Helvetica" pitchFamily="2" charset="0"/>
                <a:cs typeface="Apple Chancery" panose="03020702040506060504" pitchFamily="66" charset="-79"/>
              </a:rPr>
              <a:t> (AGB, 2018)</a:t>
            </a:r>
            <a:endParaRPr lang="en-US" sz="1800" dirty="0">
              <a:latin typeface="Helvetica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Meeting Evaluation Form from </a:t>
            </a:r>
            <a:r>
              <a:rPr lang="en-US" sz="1800" i="1" dirty="0">
                <a:latin typeface="Helvetica" pitchFamily="2" charset="0"/>
                <a:cs typeface="Apple Chancery" panose="03020702040506060504" pitchFamily="66" charset="-79"/>
              </a:rPr>
              <a:t>Assessing Board Performance</a:t>
            </a:r>
            <a:r>
              <a:rPr lang="en-US" sz="1800" dirty="0">
                <a:latin typeface="Helvetica" pitchFamily="2" charset="0"/>
                <a:cs typeface="Apple Chancery" panose="03020702040506060504" pitchFamily="66" charset="-79"/>
              </a:rPr>
              <a:t> (AGB, 2018)</a:t>
            </a:r>
            <a:endParaRPr lang="en-US" sz="1800" dirty="0">
              <a:latin typeface="Helvetica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Helvetica" pitchFamily="2" charset="0"/>
              </a:rPr>
              <a:t>Board Committee Survey from </a:t>
            </a:r>
            <a:r>
              <a:rPr lang="en-US" sz="1800" i="1" dirty="0">
                <a:latin typeface="Helvetica" pitchFamily="2" charset="0"/>
                <a:cs typeface="Apple Chancery" panose="03020702040506060504" pitchFamily="66" charset="-79"/>
              </a:rPr>
              <a:t>Assessing Board Performance</a:t>
            </a:r>
            <a:r>
              <a:rPr lang="en-US" sz="1800" dirty="0">
                <a:latin typeface="Helvetica" pitchFamily="2" charset="0"/>
                <a:cs typeface="Apple Chancery" panose="03020702040506060504" pitchFamily="66" charset="-79"/>
              </a:rPr>
              <a:t> (AGB, 2018)</a:t>
            </a:r>
            <a:endParaRPr lang="en-US" sz="1800" dirty="0">
              <a:latin typeface="Helvetica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Helvetica" pitchFamily="2" charset="0"/>
              </a:rPr>
              <a:t>Articles</a:t>
            </a:r>
            <a:endParaRPr lang="en-US" sz="1800" dirty="0">
              <a:latin typeface="Helvetica" pitchFamily="2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1800" dirty="0">
                <a:latin typeface="Helvetica" pitchFamily="2" charset="0"/>
              </a:rPr>
              <a:t>“10 Habits of Highly Effective Boards,” Rick </a:t>
            </a:r>
            <a:r>
              <a:rPr lang="en-US" sz="1800" dirty="0" err="1">
                <a:latin typeface="Helvetica" pitchFamily="2" charset="0"/>
              </a:rPr>
              <a:t>Legon</a:t>
            </a:r>
            <a:r>
              <a:rPr lang="en-US" sz="1800" dirty="0">
                <a:latin typeface="Helvetica" pitchFamily="2" charset="0"/>
              </a:rPr>
              <a:t>, </a:t>
            </a:r>
            <a:r>
              <a:rPr lang="en-US" sz="1800" i="1" dirty="0">
                <a:latin typeface="Helvetica" pitchFamily="2" charset="0"/>
              </a:rPr>
              <a:t>Trusteeship</a:t>
            </a:r>
            <a:r>
              <a:rPr lang="en-US" sz="1800" dirty="0">
                <a:latin typeface="Helvetica" pitchFamily="2" charset="0"/>
              </a:rPr>
              <a:t> (March/April 2014)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1800" dirty="0">
                <a:latin typeface="Helvetica" pitchFamily="2" charset="0"/>
              </a:rPr>
              <a:t>“The Bedrock of Culture,” Richard Chait, </a:t>
            </a:r>
            <a:r>
              <a:rPr lang="en-US" sz="1800" i="1" dirty="0">
                <a:latin typeface="Helvetica" pitchFamily="2" charset="0"/>
              </a:rPr>
              <a:t>Trusteeship</a:t>
            </a:r>
            <a:r>
              <a:rPr lang="en-US" sz="1800" dirty="0">
                <a:latin typeface="Helvetica" pitchFamily="2" charset="0"/>
              </a:rPr>
              <a:t> (May/June 2016)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AB97-BF1C-4EAD-863A-B2D76B36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Additional Suggested Publications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6643-B7A5-45F1-8AA5-AA6822E37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746387" cy="495591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Books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i="1" dirty="0">
                <a:solidFill>
                  <a:srgbClr val="717073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An Anatomy of Good Board Governance in Higher Education 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(AGB, 2018)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sz="1800" i="1" dirty="0">
              <a:solidFill>
                <a:srgbClr val="71707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Higher Education Governing Boards : An Introductory Guide for Members of College, University and System Boards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(AGB, 2018)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Institutionally Related Foundation Boards: An Introductory Guide for Board Members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(AGB, 2019)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Updating Board Bylaws: A Guide for Colleges and Universities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(AGB, 2013)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Assessing Board Performance: A Practical Guide for College, University, System, and Foundation Boards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(AGB, 2018)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7"/>
            </a:pP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6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6F6F-9FDD-4AD0-A453-8B91F5F1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&amp;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EE486-5B5C-4463-96D5-9722F65A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86" y="2086679"/>
            <a:ext cx="3504028" cy="35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41850-B1CD-7344-A041-D55E25AD8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44" y="464949"/>
            <a:ext cx="8452773" cy="32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94B549-74DE-F84E-9BDD-37345F0F5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793" y="969997"/>
            <a:ext cx="3500664" cy="491800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927FCC7-C5E3-ED40-AB07-6593C118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67" y="681644"/>
            <a:ext cx="4994118" cy="2161309"/>
          </a:xfrm>
        </p:spPr>
        <p:txBody>
          <a:bodyPr/>
          <a:lstStyle/>
          <a:p>
            <a:r>
              <a:rPr lang="en-US" sz="4000" dirty="0">
                <a:latin typeface="Helvetica Neue Bold Condensed"/>
              </a:rPr>
              <a:t>Why Conduct a BOARD ASSESSMENT?</a:t>
            </a:r>
          </a:p>
        </p:txBody>
      </p:sp>
    </p:spTree>
    <p:extLst>
      <p:ext uri="{BB962C8B-B14F-4D97-AF65-F5344CB8AC3E}">
        <p14:creationId xmlns:p14="http://schemas.microsoft.com/office/powerpoint/2010/main" val="181621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C8DF-1436-4AD0-8A04-2990183C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ABCs of a Board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A2202-97B9-49F1-993C-E979305E4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Accountability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Alignment 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Best practice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Board education and development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Compliance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>
                <a:latin typeface="Helvetica" pitchFamily="2" charset="0"/>
              </a:rPr>
              <a:t>Composition and succession planning</a:t>
            </a:r>
          </a:p>
          <a:p>
            <a:pPr marL="471488" indent="-471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1978A-0E71-A848-8DBD-CBDDECD4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20" y="3436257"/>
            <a:ext cx="4231680" cy="23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900B-56AE-47B9-8EDC-3B4FC77B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Helvetica Neue Bold Condensed"/>
              </a:rPr>
              <a:t>A Board Assessment Can: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BB135-F7DF-4B8B-AB0A-CCE140E1B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864920"/>
            <a:ext cx="11154509" cy="404899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Clarify the board’s roles and responsibilities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Illuminate mutual expectations and improve relations among board members and with the chief executive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Enhance board member engagement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Assess currency of governance documents and consistency between policies and practices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Help board members avoid conflicts of interest and other problems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Reveal strengths and challenges in shared governance and board culture</a:t>
            </a:r>
          </a:p>
          <a:p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9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7DD8-5FF7-40AE-9DD7-5B62E690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none" dirty="0">
                <a:latin typeface="Helvetica Neue Bold Condensed"/>
              </a:rPr>
              <a:t>A Board Assessment Can:</a:t>
            </a:r>
            <a:r>
              <a:rPr lang="en-US" b="1" cap="none" dirty="0">
                <a:latin typeface="Helvetica Neue Bold Condensed"/>
              </a:rPr>
              <a:t> </a:t>
            </a:r>
            <a:r>
              <a:rPr lang="en-US" sz="3200" b="1" cap="none" dirty="0">
                <a:latin typeface="Helvetica Neue Bold Condensed"/>
              </a:rPr>
              <a:t>(continued)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3879-0FFE-47F3-B533-391C3C1CE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Build consensus on board goals and focus on strategic priorities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Determine whether board organization, structure, and agendas align with strategic priorities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Identify concerns, barriers to success, and new ways to strength board effectiveness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Identify needed skills, demographics, knowledge and abilities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Reveal missing or outdated policies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panose="020B0604020202020204" pitchFamily="34" charset="0"/>
              </a:rPr>
              <a:t>Identify issues or topics for continuing board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4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A49B-1028-46AD-9AFC-0022A5BCF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What to assess?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2A77B-FA5C-0947-8EC2-EE3A3F554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63" y="2041267"/>
            <a:ext cx="4814807" cy="27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2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7FC1-CA91-488E-910D-E1390CFF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Assessing the Board</a:t>
            </a:r>
            <a:endParaRPr lang="en-US" sz="4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0E1CED7-7C11-4FD6-8505-F536C45BD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310340"/>
              </p:ext>
            </p:extLst>
          </p:nvPr>
        </p:nvGraphicFramePr>
        <p:xfrm>
          <a:off x="1443990" y="1770698"/>
          <a:ext cx="5672380" cy="418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98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19E3-6251-4871-9F85-5FC47828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Board Policies &amp; Practices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91C119-418F-BD49-9E92-5710E244E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71349"/>
              </p:ext>
            </p:extLst>
          </p:nvPr>
        </p:nvGraphicFramePr>
        <p:xfrm>
          <a:off x="838200" y="1690688"/>
          <a:ext cx="7865533" cy="495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F56DBC-CAF2-054F-A5CA-928D380EB969}"/>
              </a:ext>
            </a:extLst>
          </p:cNvPr>
          <p:cNvSpPr/>
          <p:nvPr/>
        </p:nvSpPr>
        <p:spPr>
          <a:xfrm>
            <a:off x="8360229" y="226786"/>
            <a:ext cx="3587937" cy="1275443"/>
          </a:xfrm>
          <a:prstGeom prst="wedgeRoundRectCallout">
            <a:avLst>
              <a:gd name="adj1" fmla="val -56169"/>
              <a:gd name="adj2" fmla="val 3179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Do you have them?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Do you follow them? </a:t>
            </a:r>
          </a:p>
        </p:txBody>
      </p:sp>
    </p:spTree>
    <p:extLst>
      <p:ext uri="{BB962C8B-B14F-4D97-AF65-F5344CB8AC3E}">
        <p14:creationId xmlns:p14="http://schemas.microsoft.com/office/powerpoint/2010/main" val="292642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5FE3-FD87-47B2-9726-0A622579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Board Roles &amp;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A013-84AC-4FD9-8D62-1F1137AC8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746387" cy="452845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Establish mission and keep it current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Select, compensate, support, and evaluate chief executive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Strategic planning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Fiscal integrity, protecting assets, future success, philanthropy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Educational quality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Institutional autonomy and academic freedom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Advocate, guardian, bridge and buffer for constituencies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Helvetica" pitchFamily="2" charset="0"/>
              </a:rPr>
              <a:t>Exemplary conduct, current policies and practices, periodic assessment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9CA01DD-4BFF-8745-9FF8-2C99AE727508}"/>
              </a:ext>
            </a:extLst>
          </p:cNvPr>
          <p:cNvSpPr/>
          <p:nvPr/>
        </p:nvSpPr>
        <p:spPr>
          <a:xfrm>
            <a:off x="8132266" y="1321764"/>
            <a:ext cx="3690257" cy="1022804"/>
          </a:xfrm>
          <a:prstGeom prst="wedgeRoundRectCallout">
            <a:avLst>
              <a:gd name="adj1" fmla="val -57559"/>
              <a:gd name="adj2" fmla="val 2156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itchFamily="2" charset="0"/>
              </a:rPr>
              <a:t>Quality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751109182"/>
      </p:ext>
    </p:extLst>
  </p:cSld>
  <p:clrMapOvr>
    <a:masterClrMapping/>
  </p:clrMapOvr>
</p:sld>
</file>

<file path=ppt/theme/theme1.xml><?xml version="1.0" encoding="utf-8"?>
<a:theme xmlns:a="http://schemas.openxmlformats.org/drawingml/2006/main" name="AGB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AGB NCT PPT Board Assessment" id="{87A36134-DA9C-493A-839D-6791114CBE67}" vid="{374188E5-8144-4B01-A784-B5FBD7A5F7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6906990FABA47819402D8A429D64C" ma:contentTypeVersion="10" ma:contentTypeDescription="Create a new document." ma:contentTypeScope="" ma:versionID="c80f133a002c440ce8e9560de5833b19">
  <xsd:schema xmlns:xsd="http://www.w3.org/2001/XMLSchema" xmlns:xs="http://www.w3.org/2001/XMLSchema" xmlns:p="http://schemas.microsoft.com/office/2006/metadata/properties" xmlns:ns2="0d62f770-1e57-406d-858f-c1f16718303f" xmlns:ns3="ffac67d5-abf2-4057-aee3-0c42d4967056" targetNamespace="http://schemas.microsoft.com/office/2006/metadata/properties" ma:root="true" ma:fieldsID="5356562f6a840ef2b084c87e94a9d299" ns2:_="" ns3:_="">
    <xsd:import namespace="0d62f770-1e57-406d-858f-c1f16718303f"/>
    <xsd:import namespace="ffac67d5-abf2-4057-aee3-0c42d49670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2f770-1e57-406d-858f-c1f1671830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c67d5-abf2-4057-aee3-0c42d4967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875613-378E-44D1-8C9B-B0BB3C5E2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2f770-1e57-406d-858f-c1f16718303f"/>
    <ds:schemaRef ds:uri="ffac67d5-abf2-4057-aee3-0c42d4967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6B058-F776-46D7-88CA-13941DFCF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6F51E-BCFD-4DB3-8F27-28AB128FC34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fac67d5-abf2-4057-aee3-0c42d4967056"/>
    <ds:schemaRef ds:uri="http://schemas.microsoft.com/office/2006/documentManagement/types"/>
    <ds:schemaRef ds:uri="http://purl.org/dc/elements/1.1/"/>
    <ds:schemaRef ds:uri="http://schemas.microsoft.com/office/2006/metadata/properties"/>
    <ds:schemaRef ds:uri="0d62f770-1e57-406d-858f-c1f16718303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AGB NCT PPT Board Assessment</Template>
  <TotalTime>2918</TotalTime>
  <Words>742</Words>
  <Application>Microsoft Office PowerPoint</Application>
  <PresentationFormat>Widescreen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Chalkboard</vt:lpstr>
      <vt:lpstr>Courier New</vt:lpstr>
      <vt:lpstr>Helvetica</vt:lpstr>
      <vt:lpstr>Helvetica Light</vt:lpstr>
      <vt:lpstr>Helvetica Neue Bold Condensed</vt:lpstr>
      <vt:lpstr>Helvetica Neue Condensed</vt:lpstr>
      <vt:lpstr>Verdana</vt:lpstr>
      <vt:lpstr>Wingdings</vt:lpstr>
      <vt:lpstr>AGB Template</vt:lpstr>
      <vt:lpstr>Building Board Engagement Through Board Assessments</vt:lpstr>
      <vt:lpstr>Why Conduct a BOARD ASSESSMENT?</vt:lpstr>
      <vt:lpstr>The ABCs of a Board Assessment</vt:lpstr>
      <vt:lpstr>A Board Assessment Can:</vt:lpstr>
      <vt:lpstr>A Board Assessment Can: (continued)</vt:lpstr>
      <vt:lpstr>What to assess?</vt:lpstr>
      <vt:lpstr>Assessing the Board</vt:lpstr>
      <vt:lpstr>Board Policies &amp; Practices</vt:lpstr>
      <vt:lpstr>Board Roles &amp; Responsibilities</vt:lpstr>
      <vt:lpstr>Board Culture</vt:lpstr>
      <vt:lpstr>How to conduct a board assessment</vt:lpstr>
      <vt:lpstr>PowerPoint Presentation</vt:lpstr>
      <vt:lpstr>Using What  You Learn</vt:lpstr>
      <vt:lpstr>Lessons from AGB  about Board Assessments</vt:lpstr>
      <vt:lpstr>Suggested AGB Resources</vt:lpstr>
      <vt:lpstr>Additional Suggested Publications</vt:lpstr>
      <vt:lpstr>Questions &amp;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and Outs of Conducting a  Board Assessment</dc:title>
  <dc:creator>Christa Pierce</dc:creator>
  <cp:lastModifiedBy>Chadha, Suchita (DHE)</cp:lastModifiedBy>
  <cp:revision>166</cp:revision>
  <cp:lastPrinted>2019-01-22T14:19:58Z</cp:lastPrinted>
  <dcterms:created xsi:type="dcterms:W3CDTF">2018-02-06T17:53:44Z</dcterms:created>
  <dcterms:modified xsi:type="dcterms:W3CDTF">2019-04-02T12:54:40Z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0x010100B696906990FABA47819402D8A429D64C</vt:lpwstr>
  </property>
  <property fmtid="{D5CDD505-2E9C-101B-9397-08002B2CF9AE}" pid="3" name="AuthorIds_UIVersion_16">
    <vt:lpwstr>34</vt:lpwstr>
  </property>
</Properties>
</file>